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5"/>
  </p:notesMasterIdLst>
  <p:sldIdLst>
    <p:sldId id="256" r:id="rId2"/>
    <p:sldId id="259" r:id="rId3"/>
    <p:sldId id="260" r:id="rId4"/>
  </p:sldIdLst>
  <p:sldSz cx="10972800" cy="14630400"/>
  <p:notesSz cx="6858000" cy="9144000"/>
  <p:embeddedFontLst>
    <p:embeddedFont>
      <p:font typeface="Montserrat" panose="02000505000000020004" pitchFamily="2" charset="0"/>
      <p:regular r:id="rId6"/>
      <p:bold r:id="rId7"/>
      <p:italic r:id="rId8"/>
      <p:boldItalic r:id="rId9"/>
    </p:embeddedFont>
    <p:embeddedFont>
      <p:font typeface="Montserrat SemiBold" panose="00000700000000000000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173">
          <p15:clr>
            <a:srgbClr val="747775"/>
          </p15:clr>
        </p15:guide>
        <p15:guide id="2" pos="6768">
          <p15:clr>
            <a:srgbClr val="747775"/>
          </p15:clr>
        </p15:guide>
        <p15:guide id="3" orient="horz" pos="144">
          <p15:clr>
            <a:srgbClr val="747775"/>
          </p15:clr>
        </p15:guide>
        <p15:guide id="4" orient="horz" pos="760">
          <p15:clr>
            <a:srgbClr val="747775"/>
          </p15:clr>
        </p15:guide>
        <p15:guide id="5" pos="3168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enzo Vanzetto" initials="LV" lastIdx="13" clrIdx="0">
    <p:extLst>
      <p:ext uri="{19B8F6BF-5375-455C-9EA6-DF929625EA0E}">
        <p15:presenceInfo xmlns:p15="http://schemas.microsoft.com/office/powerpoint/2012/main" userId="S::lvanzetto@transperfect.com::9457ae5b-51e5-4d4a-bef4-8f172bf284a8" providerId="AD"/>
      </p:ext>
    </p:extLst>
  </p:cmAuthor>
  <p:cmAuthor id="2" name="Steve Clark" initials="SC" lastIdx="6" clrIdx="1">
    <p:extLst>
      <p:ext uri="{19B8F6BF-5375-455C-9EA6-DF929625EA0E}">
        <p15:presenceInfo xmlns:p15="http://schemas.microsoft.com/office/powerpoint/2012/main" userId="6c5e7e98c17522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388AB"/>
    <a:srgbClr val="093C92"/>
    <a:srgbClr val="263B6E"/>
    <a:srgbClr val="298CBD"/>
    <a:srgbClr val="005096"/>
    <a:srgbClr val="53AEDA"/>
    <a:srgbClr val="A6D5EC"/>
    <a:srgbClr val="073073"/>
    <a:srgbClr val="8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36"/>
      </p:cViewPr>
      <p:guideLst>
        <p:guide pos="173"/>
        <p:guide pos="6768"/>
        <p:guide orient="horz" pos="144"/>
        <p:guide orient="horz" pos="76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79" y="685800"/>
            <a:ext cx="25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" name="Google Shape;1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Title pag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0;p3">
            <a:extLst>
              <a:ext uri="{FF2B5EF4-FFF2-40B4-BE49-F238E27FC236}">
                <a16:creationId xmlns:a16="http://schemas.microsoft.com/office/drawing/2014/main" id="{F690F9E4-E54A-476F-BF2B-75089FB2829D}"/>
              </a:ext>
            </a:extLst>
          </p:cNvPr>
          <p:cNvSpPr/>
          <p:nvPr userDrawn="1"/>
        </p:nvSpPr>
        <p:spPr>
          <a:xfrm>
            <a:off x="0" y="1413715"/>
            <a:ext cx="10972800" cy="1321426"/>
          </a:xfrm>
          <a:prstGeom prst="rect">
            <a:avLst/>
          </a:prstGeom>
          <a:gradFill flip="none" rotWithShape="1">
            <a:gsLst>
              <a:gs pos="0">
                <a:srgbClr val="53AEDA">
                  <a:tint val="66000"/>
                  <a:satMod val="160000"/>
                </a:srgbClr>
              </a:gs>
              <a:gs pos="50000">
                <a:srgbClr val="53AEDA">
                  <a:tint val="44500"/>
                  <a:satMod val="160000"/>
                </a:srgbClr>
              </a:gs>
              <a:gs pos="100000">
                <a:srgbClr val="53AEDA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3">
            <a:extLst>
              <a:ext uri="{FF2B5EF4-FFF2-40B4-BE49-F238E27FC236}">
                <a16:creationId xmlns:a16="http://schemas.microsoft.com/office/drawing/2014/main" id="{3DEF3EBD-C032-4DBB-AEB5-FD95EFE25B92}"/>
              </a:ext>
            </a:extLst>
          </p:cNvPr>
          <p:cNvSpPr txBox="1"/>
          <p:nvPr userDrawn="1"/>
        </p:nvSpPr>
        <p:spPr>
          <a:xfrm>
            <a:off x="274320" y="1489929"/>
            <a:ext cx="2560320" cy="4748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APPLICABLE TO:</a:t>
            </a:r>
            <a:endParaRPr sz="1800" b="1" dirty="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274224-728A-44BA-AFD6-07D03AA3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E8A208-839C-40B9-B7D5-C03B078EE7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3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73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Content pages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FB3DB-E5DB-4A8F-BDE4-B1976188E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5C5494-C84D-437F-AF32-806462DED3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3</a:t>
            </a:r>
          </a:p>
        </p:txBody>
      </p:sp>
    </p:spTree>
    <p:extLst>
      <p:ext uri="{BB962C8B-B14F-4D97-AF65-F5344CB8AC3E}">
        <p14:creationId xmlns:p14="http://schemas.microsoft.com/office/powerpoint/2010/main" val="851660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3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53AEDA">
            <a:alpha val="11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8767261-9C97-498C-9901-D88B909D5011}"/>
              </a:ext>
            </a:extLst>
          </p:cNvPr>
          <p:cNvSpPr/>
          <p:nvPr userDrawn="1"/>
        </p:nvSpPr>
        <p:spPr>
          <a:xfrm>
            <a:off x="0" y="13878389"/>
            <a:ext cx="10972800" cy="756503"/>
          </a:xfrm>
          <a:prstGeom prst="rect">
            <a:avLst/>
          </a:prstGeom>
          <a:gradFill flip="none" rotWithShape="1">
            <a:gsLst>
              <a:gs pos="0">
                <a:srgbClr val="A6D5EC">
                  <a:tint val="66000"/>
                  <a:satMod val="160000"/>
                </a:srgbClr>
              </a:gs>
              <a:gs pos="50000">
                <a:srgbClr val="A6D5EC">
                  <a:tint val="44500"/>
                  <a:satMod val="160000"/>
                </a:srgbClr>
              </a:gs>
              <a:gs pos="100000">
                <a:srgbClr val="A6D5EC">
                  <a:tint val="23500"/>
                  <a:satMod val="160000"/>
                  <a:lumMod val="8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oogle Shape;6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-7743"/>
            <a:ext cx="10972800" cy="1430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4320" y="14058900"/>
            <a:ext cx="2392680" cy="381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6;p3">
            <a:extLst>
              <a:ext uri="{FF2B5EF4-FFF2-40B4-BE49-F238E27FC236}">
                <a16:creationId xmlns:a16="http://schemas.microsoft.com/office/drawing/2014/main" id="{87CFBAAC-40D6-4E15-A0CA-FE4232185416}"/>
              </a:ext>
            </a:extLst>
          </p:cNvPr>
          <p:cNvGrpSpPr/>
          <p:nvPr userDrawn="1"/>
        </p:nvGrpSpPr>
        <p:grpSpPr>
          <a:xfrm>
            <a:off x="188594" y="190500"/>
            <a:ext cx="7345681" cy="1141240"/>
            <a:chOff x="228600" y="228600"/>
            <a:chExt cx="5055300" cy="1141240"/>
          </a:xfrm>
        </p:grpSpPr>
        <p:sp>
          <p:nvSpPr>
            <p:cNvPr id="12" name="Google Shape;17;p3">
              <a:extLst>
                <a:ext uri="{FF2B5EF4-FFF2-40B4-BE49-F238E27FC236}">
                  <a16:creationId xmlns:a16="http://schemas.microsoft.com/office/drawing/2014/main" id="{EBD3F56F-3674-43E8-87FE-0F0C55372597}"/>
                </a:ext>
              </a:extLst>
            </p:cNvPr>
            <p:cNvSpPr txBox="1"/>
            <p:nvPr userDrawn="1"/>
          </p:nvSpPr>
          <p:spPr>
            <a:xfrm>
              <a:off x="228600" y="228600"/>
              <a:ext cx="5055300" cy="65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000" dirty="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3" name="Google Shape;18;p3">
              <a:extLst>
                <a:ext uri="{FF2B5EF4-FFF2-40B4-BE49-F238E27FC236}">
                  <a16:creationId xmlns:a16="http://schemas.microsoft.com/office/drawing/2014/main" id="{D6B2854F-DE4C-405D-882A-26C021EF133A}"/>
                </a:ext>
              </a:extLst>
            </p:cNvPr>
            <p:cNvSpPr txBox="1"/>
            <p:nvPr/>
          </p:nvSpPr>
          <p:spPr>
            <a:xfrm>
              <a:off x="228600" y="969640"/>
              <a:ext cx="16518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TI version 10.7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6" name="Google Shape;17;p3">
            <a:extLst>
              <a:ext uri="{FF2B5EF4-FFF2-40B4-BE49-F238E27FC236}">
                <a16:creationId xmlns:a16="http://schemas.microsoft.com/office/drawing/2014/main" id="{B402BE5E-36D8-498B-ABF1-4F08E5539103}"/>
              </a:ext>
            </a:extLst>
          </p:cNvPr>
          <p:cNvSpPr txBox="1"/>
          <p:nvPr userDrawn="1"/>
        </p:nvSpPr>
        <p:spPr>
          <a:xfrm>
            <a:off x="188594" y="156050"/>
            <a:ext cx="7345681" cy="6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How to Contribute to a Record</a:t>
            </a:r>
            <a:endParaRPr sz="3000" dirty="0">
              <a:solidFill>
                <a:schemeClr val="lt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EB07452-24D4-4E6A-848F-537F299F45A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354727" y="178616"/>
            <a:ext cx="3429479" cy="1057423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25FB72-3EBF-4E9E-8AA0-5AC9BE656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36856" y="14021717"/>
            <a:ext cx="2468562" cy="779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93C92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6D94D-7D22-41D5-B2BC-DF6B7A1AA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5643" y="13710287"/>
            <a:ext cx="2468563" cy="779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093C92"/>
                </a:solidFill>
                <a:latin typeface="Montserrat" panose="02000505000000020004" pitchFamily="2" charset="0"/>
              </a:defRPr>
            </a:lvl1pPr>
          </a:lstStyle>
          <a:p>
            <a:r>
              <a:rPr lang="en-GB" dirty="0"/>
              <a:t>Page </a:t>
            </a:r>
            <a:fld id="{D404DD48-B2C7-4B1F-869C-233A3C4D1D80}" type="slidenum">
              <a:rPr lang="en-GB" smtClean="0"/>
              <a:pPr/>
              <a:t>‹#›</a:t>
            </a:fld>
            <a:r>
              <a:rPr lang="en-GB" dirty="0"/>
              <a:t> of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hf hdr="0" ftr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6768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1B5E39ED-31C0-4FAF-A318-6304A6DEAE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095" y="3954611"/>
            <a:ext cx="5727547" cy="36520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6688F1-8478-4533-B0C3-DAE6FA471E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" r="49020" b="46505"/>
          <a:stretch/>
        </p:blipFill>
        <p:spPr>
          <a:xfrm>
            <a:off x="6768000" y="8093478"/>
            <a:ext cx="3038722" cy="2548883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540EA65-9161-4F0B-A07D-AB220E016CA7}"/>
              </a:ext>
            </a:extLst>
          </p:cNvPr>
          <p:cNvGrpSpPr/>
          <p:nvPr/>
        </p:nvGrpSpPr>
        <p:grpSpPr>
          <a:xfrm>
            <a:off x="304801" y="8360011"/>
            <a:ext cx="5972174" cy="1777379"/>
            <a:chOff x="304800" y="3277893"/>
            <a:chExt cx="5972174" cy="1777379"/>
          </a:xfrm>
        </p:grpSpPr>
        <p:sp>
          <p:nvSpPr>
            <p:cNvPr id="27" name="Google Shape;27;p3"/>
            <p:cNvSpPr txBox="1"/>
            <p:nvPr/>
          </p:nvSpPr>
          <p:spPr>
            <a:xfrm>
              <a:off x="700079" y="3277893"/>
              <a:ext cx="5576895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You may also identify record to contribute to yourself.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Enter your QMS-enabled room and, via the waffle or the module selector, navigate to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Quality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module (the name may vary).</a:t>
              </a:r>
              <a:endParaRPr sz="1800" b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04800" y="3354093"/>
              <a:ext cx="36576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2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302158" y="11638719"/>
            <a:ext cx="4572000" cy="1706591"/>
            <a:chOff x="228600" y="3124200"/>
            <a:chExt cx="3810000" cy="1706591"/>
          </a:xfrm>
        </p:grpSpPr>
        <p:sp>
          <p:nvSpPr>
            <p:cNvPr id="32" name="Google Shape;32;p3"/>
            <p:cNvSpPr txBox="1"/>
            <p:nvPr/>
          </p:nvSpPr>
          <p:spPr>
            <a:xfrm>
              <a:off x="558000" y="3124200"/>
              <a:ext cx="3480600" cy="1706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Select the option appropriate to the Record of interest, from the navigation sidebar.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600" i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The example in this Job Aid is an Incident.</a:t>
              </a:r>
              <a:endParaRPr sz="1800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81ABC537-7848-3DE5-1468-5184328DB237}"/>
              </a:ext>
            </a:extLst>
          </p:cNvPr>
          <p:cNvSpPr/>
          <p:nvPr/>
        </p:nvSpPr>
        <p:spPr>
          <a:xfrm>
            <a:off x="3397250" y="2166119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EC404D-FA5D-B23B-67D7-0B83B48A56F0}"/>
              </a:ext>
            </a:extLst>
          </p:cNvPr>
          <p:cNvSpPr txBox="1"/>
          <p:nvPr/>
        </p:nvSpPr>
        <p:spPr>
          <a:xfrm>
            <a:off x="3636815" y="1395030"/>
            <a:ext cx="2895600" cy="1348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Admin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Manager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Editor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Montserrat" panose="00000500000000000000" pitchFamily="2" charset="0"/>
              </a:rPr>
              <a:t>Reader</a:t>
            </a:r>
          </a:p>
        </p:txBody>
      </p:sp>
      <p:sp>
        <p:nvSpPr>
          <p:cNvPr id="51" name="Flowchart: Connector 50">
            <a:extLst>
              <a:ext uri="{FF2B5EF4-FFF2-40B4-BE49-F238E27FC236}">
                <a16:creationId xmlns:a16="http://schemas.microsoft.com/office/drawing/2014/main" id="{300BA917-0E36-4EE7-903B-944C4E6CAF15}"/>
              </a:ext>
            </a:extLst>
          </p:cNvPr>
          <p:cNvSpPr/>
          <p:nvPr/>
        </p:nvSpPr>
        <p:spPr>
          <a:xfrm>
            <a:off x="3397250" y="2487563"/>
            <a:ext cx="180000" cy="180000"/>
          </a:xfrm>
          <a:prstGeom prst="flowChartConnec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>
            <a:extLst>
              <a:ext uri="{FF2B5EF4-FFF2-40B4-BE49-F238E27FC236}">
                <a16:creationId xmlns:a16="http://schemas.microsoft.com/office/drawing/2014/main" id="{1FF547FA-DA94-4165-A0F8-F7F0C70A9D6F}"/>
              </a:ext>
            </a:extLst>
          </p:cNvPr>
          <p:cNvSpPr/>
          <p:nvPr/>
        </p:nvSpPr>
        <p:spPr>
          <a:xfrm>
            <a:off x="3397250" y="1866604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48E31702-FB37-47BE-AAC5-03B5EDCC72D0}"/>
              </a:ext>
            </a:extLst>
          </p:cNvPr>
          <p:cNvSpPr/>
          <p:nvPr/>
        </p:nvSpPr>
        <p:spPr>
          <a:xfrm>
            <a:off x="3397250" y="1542388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620ED53-CE25-4F5F-B2DF-CD2A33B3D02F}"/>
              </a:ext>
            </a:extLst>
          </p:cNvPr>
          <p:cNvSpPr txBox="1"/>
          <p:nvPr/>
        </p:nvSpPr>
        <p:spPr>
          <a:xfrm>
            <a:off x="7010400" y="1614317"/>
            <a:ext cx="2895600" cy="789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002060"/>
                </a:solidFill>
                <a:latin typeface="Montserrat" panose="00000500000000000000" pitchFamily="2" charset="0"/>
              </a:rPr>
              <a:t>QMS</a:t>
            </a:r>
          </a:p>
          <a:p>
            <a:pPr>
              <a:lnSpc>
                <a:spcPct val="150000"/>
              </a:lnSpc>
            </a:pPr>
            <a:r>
              <a:rPr lang="en-US" sz="1600" b="1" dirty="0" err="1">
                <a:solidFill>
                  <a:srgbClr val="002060"/>
                </a:solidFill>
                <a:latin typeface="Montserrat" panose="00000500000000000000" pitchFamily="2" charset="0"/>
              </a:rPr>
              <a:t>eISF</a:t>
            </a:r>
            <a:endParaRPr lang="en-US" sz="1600" b="1" dirty="0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491674C7-3992-4209-8F84-E871FDBA4E1A}"/>
              </a:ext>
            </a:extLst>
          </p:cNvPr>
          <p:cNvSpPr/>
          <p:nvPr/>
        </p:nvSpPr>
        <p:spPr>
          <a:xfrm>
            <a:off x="6770835" y="1761010"/>
            <a:ext cx="180000" cy="180000"/>
          </a:xfrm>
          <a:prstGeom prst="flowChartConnector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7B0476-E10B-4E23-8DB7-1F589F209D65}"/>
              </a:ext>
            </a:extLst>
          </p:cNvPr>
          <p:cNvGrpSpPr/>
          <p:nvPr/>
        </p:nvGrpSpPr>
        <p:grpSpPr>
          <a:xfrm>
            <a:off x="4791075" y="6916384"/>
            <a:ext cx="1485900" cy="667328"/>
            <a:chOff x="6823106" y="3063074"/>
            <a:chExt cx="1485900" cy="667328"/>
          </a:xfrm>
        </p:grpSpPr>
        <p:sp>
          <p:nvSpPr>
            <p:cNvPr id="30" name="Google Shape;30;p3"/>
            <p:cNvSpPr/>
            <p:nvPr/>
          </p:nvSpPr>
          <p:spPr>
            <a:xfrm>
              <a:off x="7132320" y="3352799"/>
              <a:ext cx="1176686" cy="377603"/>
            </a:xfrm>
            <a:prstGeom prst="roundRect">
              <a:avLst>
                <a:gd name="adj" fmla="val 871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6823106" y="3063074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0823442-3229-48BE-8E0E-1628AD390B7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7330" r="3552"/>
          <a:stretch/>
        </p:blipFill>
        <p:spPr>
          <a:xfrm>
            <a:off x="7034725" y="11460596"/>
            <a:ext cx="2561835" cy="21955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93E60DD1-E531-4DD7-8FF9-4E36AFF5D9A1}"/>
              </a:ext>
            </a:extLst>
          </p:cNvPr>
          <p:cNvSpPr/>
          <p:nvPr/>
        </p:nvSpPr>
        <p:spPr>
          <a:xfrm>
            <a:off x="6768000" y="2128507"/>
            <a:ext cx="180000" cy="180000"/>
          </a:xfrm>
          <a:prstGeom prst="flowChartConnecto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CBB401A3-37AA-463E-B9F2-1900FD0280B3}"/>
              </a:ext>
            </a:extLst>
          </p:cNvPr>
          <p:cNvGrpSpPr/>
          <p:nvPr/>
        </p:nvGrpSpPr>
        <p:grpSpPr>
          <a:xfrm>
            <a:off x="6792828" y="11265452"/>
            <a:ext cx="2757573" cy="2299961"/>
            <a:chOff x="6846570" y="3072312"/>
            <a:chExt cx="2757573" cy="2299961"/>
          </a:xfrm>
        </p:grpSpPr>
        <p:sp>
          <p:nvSpPr>
            <p:cNvPr id="59" name="Google Shape;30;p3">
              <a:extLst>
                <a:ext uri="{FF2B5EF4-FFF2-40B4-BE49-F238E27FC236}">
                  <a16:creationId xmlns:a16="http://schemas.microsoft.com/office/drawing/2014/main" id="{B984A32A-58D8-414C-AD1D-33BDF9DE041F}"/>
                </a:ext>
              </a:extLst>
            </p:cNvPr>
            <p:cNvSpPr/>
            <p:nvPr/>
          </p:nvSpPr>
          <p:spPr>
            <a:xfrm>
              <a:off x="7151371" y="3352800"/>
              <a:ext cx="2452772" cy="2019473"/>
            </a:xfrm>
            <a:prstGeom prst="roundRect">
              <a:avLst>
                <a:gd name="adj" fmla="val 490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8;p3">
              <a:extLst>
                <a:ext uri="{FF2B5EF4-FFF2-40B4-BE49-F238E27FC236}">
                  <a16:creationId xmlns:a16="http://schemas.microsoft.com/office/drawing/2014/main" id="{B4CCD148-B143-4EF6-A7E8-5BECAFE7E79B}"/>
                </a:ext>
              </a:extLst>
            </p:cNvPr>
            <p:cNvSpPr/>
            <p:nvPr/>
          </p:nvSpPr>
          <p:spPr>
            <a:xfrm>
              <a:off x="6846570" y="307231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45" name="Google Shape;27;p3">
            <a:extLst>
              <a:ext uri="{FF2B5EF4-FFF2-40B4-BE49-F238E27FC236}">
                <a16:creationId xmlns:a16="http://schemas.microsoft.com/office/drawing/2014/main" id="{CBA9006E-E07C-4591-AAB7-BD5A21B2A147}"/>
              </a:ext>
            </a:extLst>
          </p:cNvPr>
          <p:cNvSpPr txBox="1"/>
          <p:nvPr/>
        </p:nvSpPr>
        <p:spPr>
          <a:xfrm>
            <a:off x="304800" y="2859648"/>
            <a:ext cx="10479406" cy="1140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  <a:t>TI QMS supports different types of Record related to Quality Events. </a:t>
            </a:r>
            <a:br>
              <a:rPr lang="en-US" sz="1800" b="1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-US" sz="1800" b="1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  <a:t>‘Record’ may refer to an Incident, CAPA, or Action Item.</a:t>
            </a:r>
            <a:br>
              <a:rPr lang="en-US" sz="1800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endParaRPr sz="1800" i="1" dirty="0">
              <a:solidFill>
                <a:srgbClr val="00206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9AFB051-2D39-4714-AE24-311BF86FE77A}"/>
              </a:ext>
            </a:extLst>
          </p:cNvPr>
          <p:cNvGrpSpPr/>
          <p:nvPr/>
        </p:nvGrpSpPr>
        <p:grpSpPr>
          <a:xfrm>
            <a:off x="302158" y="4344417"/>
            <a:ext cx="4596904" cy="2414477"/>
            <a:chOff x="304800" y="3277893"/>
            <a:chExt cx="4596904" cy="2414477"/>
          </a:xfrm>
        </p:grpSpPr>
        <p:sp>
          <p:nvSpPr>
            <p:cNvPr id="47" name="Google Shape;27;p3">
              <a:extLst>
                <a:ext uri="{FF2B5EF4-FFF2-40B4-BE49-F238E27FC236}">
                  <a16:creationId xmlns:a16="http://schemas.microsoft.com/office/drawing/2014/main" id="{CEEB3541-AE6B-499A-A505-D59B0A789A49}"/>
                </a:ext>
              </a:extLst>
            </p:cNvPr>
            <p:cNvSpPr txBox="1"/>
            <p:nvPr/>
          </p:nvSpPr>
          <p:spPr>
            <a:xfrm>
              <a:off x="700079" y="3277893"/>
              <a:ext cx="4201625" cy="24144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Contributors to various steps of a record workflow will be emailed when their input is required.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You may click on a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Open [Record]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link in such emails to be brought to the record directly. If doing so, skip to step 5 in this guide.</a:t>
              </a:r>
              <a:endParaRPr sz="1800" b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7" name="Google Shape;28;p3">
              <a:extLst>
                <a:ext uri="{FF2B5EF4-FFF2-40B4-BE49-F238E27FC236}">
                  <a16:creationId xmlns:a16="http://schemas.microsoft.com/office/drawing/2014/main" id="{16AE3A41-90E3-4E29-A6CD-CF5CF4FB9E78}"/>
                </a:ext>
              </a:extLst>
            </p:cNvPr>
            <p:cNvSpPr/>
            <p:nvPr/>
          </p:nvSpPr>
          <p:spPr>
            <a:xfrm>
              <a:off x="304800" y="3354093"/>
              <a:ext cx="36576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</a:t>
              </a:r>
              <a:endParaRPr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C5D93E1-3710-429E-944E-50BB79F49515}"/>
              </a:ext>
            </a:extLst>
          </p:cNvPr>
          <p:cNvGrpSpPr/>
          <p:nvPr/>
        </p:nvGrpSpPr>
        <p:grpSpPr>
          <a:xfrm>
            <a:off x="6583278" y="9157252"/>
            <a:ext cx="1737762" cy="1449789"/>
            <a:chOff x="6884670" y="3034212"/>
            <a:chExt cx="1737762" cy="1449789"/>
          </a:xfrm>
        </p:grpSpPr>
        <p:sp>
          <p:nvSpPr>
            <p:cNvPr id="62" name="Google Shape;30;p3">
              <a:extLst>
                <a:ext uri="{FF2B5EF4-FFF2-40B4-BE49-F238E27FC236}">
                  <a16:creationId xmlns:a16="http://schemas.microsoft.com/office/drawing/2014/main" id="{69DBE343-4093-4F3B-8E7C-DB705B4FCB84}"/>
                </a:ext>
              </a:extLst>
            </p:cNvPr>
            <p:cNvSpPr/>
            <p:nvPr/>
          </p:nvSpPr>
          <p:spPr>
            <a:xfrm>
              <a:off x="7189471" y="3307081"/>
              <a:ext cx="1432961" cy="1176920"/>
            </a:xfrm>
            <a:prstGeom prst="roundRect">
              <a:avLst>
                <a:gd name="adj" fmla="val 4529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8;p3">
              <a:extLst>
                <a:ext uri="{FF2B5EF4-FFF2-40B4-BE49-F238E27FC236}">
                  <a16:creationId xmlns:a16="http://schemas.microsoft.com/office/drawing/2014/main" id="{DEE6C62E-6C97-4A28-9439-2F7AC03B0F67}"/>
                </a:ext>
              </a:extLst>
            </p:cNvPr>
            <p:cNvSpPr/>
            <p:nvPr/>
          </p:nvSpPr>
          <p:spPr>
            <a:xfrm>
              <a:off x="6884670" y="3034212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2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cxnSp>
        <p:nvCxnSpPr>
          <p:cNvPr id="64" name="Google Shape;50;p3">
            <a:extLst>
              <a:ext uri="{FF2B5EF4-FFF2-40B4-BE49-F238E27FC236}">
                <a16:creationId xmlns:a16="http://schemas.microsoft.com/office/drawing/2014/main" id="{4FA56263-15BA-48B6-832D-142F3538D92B}"/>
              </a:ext>
            </a:extLst>
          </p:cNvPr>
          <p:cNvCxnSpPr/>
          <p:nvPr/>
        </p:nvCxnSpPr>
        <p:spPr>
          <a:xfrm>
            <a:off x="266700" y="3670300"/>
            <a:ext cx="10439400" cy="0"/>
          </a:xfrm>
          <a:prstGeom prst="straightConnector1">
            <a:avLst/>
          </a:prstGeom>
          <a:noFill/>
          <a:ln w="19050" cap="flat" cmpd="sng">
            <a:solidFill>
              <a:srgbClr val="298CB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24E390DD-4397-4F11-873B-D4FF2EB1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39CD1E50-F7E2-42A3-84C4-FEEB395A8F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D404DD48-B2C7-4B1F-869C-233A3C4D1D80}" type="slidenum">
              <a:rPr lang="en-GB" smtClean="0"/>
              <a:pPr/>
              <a:t>1</a:t>
            </a:fld>
            <a:r>
              <a:rPr lang="en-GB"/>
              <a:t> of 3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>
            <a:extLst>
              <a:ext uri="{FF2B5EF4-FFF2-40B4-BE49-F238E27FC236}">
                <a16:creationId xmlns:a16="http://schemas.microsoft.com/office/drawing/2014/main" id="{4A132773-802C-4626-8D5B-9604BCA5C09D}"/>
              </a:ext>
            </a:extLst>
          </p:cNvPr>
          <p:cNvGrpSpPr/>
          <p:nvPr/>
        </p:nvGrpSpPr>
        <p:grpSpPr>
          <a:xfrm>
            <a:off x="5017541" y="10404355"/>
            <a:ext cx="5611008" cy="3213301"/>
            <a:chOff x="4985167" y="10972637"/>
            <a:chExt cx="5611008" cy="3213301"/>
          </a:xfrm>
        </p:grpSpPr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61E705F6-5FBE-4DFE-AA87-3BCBC05FAC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72492"/>
            <a:stretch/>
          </p:blipFill>
          <p:spPr>
            <a:xfrm>
              <a:off x="4985167" y="10972637"/>
              <a:ext cx="5611008" cy="1132040"/>
            </a:xfrm>
            <a:prstGeom prst="rect">
              <a:avLst/>
            </a:prstGeom>
          </p:spPr>
        </p:pic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7F058B1A-5BAC-4126-87F6-B50A232E2E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45636"/>
            <a:stretch/>
          </p:blipFill>
          <p:spPr>
            <a:xfrm>
              <a:off x="4985167" y="11948968"/>
              <a:ext cx="5610225" cy="2236970"/>
            </a:xfrm>
            <a:prstGeom prst="rect">
              <a:avLst/>
            </a:prstGeom>
          </p:spPr>
        </p:pic>
      </p:grpSp>
      <p:pic>
        <p:nvPicPr>
          <p:cNvPr id="61" name="Picture 60">
            <a:extLst>
              <a:ext uri="{FF2B5EF4-FFF2-40B4-BE49-F238E27FC236}">
                <a16:creationId xmlns:a16="http://schemas.microsoft.com/office/drawing/2014/main" id="{4E39A636-90E8-460B-BAF4-160F8DBC3E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9234" y="6060719"/>
            <a:ext cx="4636941" cy="7583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D7AC27E6-ACBE-4B34-9F17-6785BCFD3C1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73" t="4375" r="3279" b="36567"/>
          <a:stretch/>
        </p:blipFill>
        <p:spPr>
          <a:xfrm>
            <a:off x="8190625" y="1749920"/>
            <a:ext cx="2298700" cy="20700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A858B37-C7F0-48A8-95D3-096D65A66E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1969" y="1998709"/>
            <a:ext cx="2746849" cy="55993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3" name="Google Shape;26;p3">
            <a:extLst>
              <a:ext uri="{FF2B5EF4-FFF2-40B4-BE49-F238E27FC236}">
                <a16:creationId xmlns:a16="http://schemas.microsoft.com/office/drawing/2014/main" id="{046F89BA-A3F7-4E3F-96FD-4B4BCF6FDF67}"/>
              </a:ext>
            </a:extLst>
          </p:cNvPr>
          <p:cNvGrpSpPr/>
          <p:nvPr/>
        </p:nvGrpSpPr>
        <p:grpSpPr>
          <a:xfrm>
            <a:off x="304800" y="4178927"/>
            <a:ext cx="5099534" cy="1458831"/>
            <a:chOff x="228600" y="3111500"/>
            <a:chExt cx="4249611" cy="1458831"/>
          </a:xfrm>
        </p:grpSpPr>
        <p:sp>
          <p:nvSpPr>
            <p:cNvPr id="4" name="Google Shape;27;p3">
              <a:extLst>
                <a:ext uri="{FF2B5EF4-FFF2-40B4-BE49-F238E27FC236}">
                  <a16:creationId xmlns:a16="http://schemas.microsoft.com/office/drawing/2014/main" id="{E6336833-363F-4305-8181-F8FC300D49A2}"/>
                </a:ext>
              </a:extLst>
            </p:cNvPr>
            <p:cNvSpPr txBox="1"/>
            <p:nvPr/>
          </p:nvSpPr>
          <p:spPr>
            <a:xfrm>
              <a:off x="557999" y="3111500"/>
              <a:ext cx="3920212" cy="1458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Inbox Icon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for a record 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 display it in a full-page view – 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or click on the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incident name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if you prefer to work in the side panel.</a:t>
              </a:r>
            </a:p>
          </p:txBody>
        </p:sp>
        <p:sp>
          <p:nvSpPr>
            <p:cNvPr id="5" name="Google Shape;28;p3">
              <a:extLst>
                <a:ext uri="{FF2B5EF4-FFF2-40B4-BE49-F238E27FC236}">
                  <a16:creationId xmlns:a16="http://schemas.microsoft.com/office/drawing/2014/main" id="{C2CC831E-2D38-46CD-A716-588E2968E634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6" name="Google Shape;31;p3">
            <a:extLst>
              <a:ext uri="{FF2B5EF4-FFF2-40B4-BE49-F238E27FC236}">
                <a16:creationId xmlns:a16="http://schemas.microsoft.com/office/drawing/2014/main" id="{51F8FCE8-BA7B-4ADA-9ABB-2AE31838AB2D}"/>
              </a:ext>
            </a:extLst>
          </p:cNvPr>
          <p:cNvGrpSpPr/>
          <p:nvPr/>
        </p:nvGrpSpPr>
        <p:grpSpPr>
          <a:xfrm>
            <a:off x="304800" y="7727906"/>
            <a:ext cx="5263666" cy="1777379"/>
            <a:chOff x="228600" y="3124200"/>
            <a:chExt cx="4386388" cy="1777379"/>
          </a:xfrm>
        </p:grpSpPr>
        <p:sp>
          <p:nvSpPr>
            <p:cNvPr id="7" name="Google Shape;32;p3">
              <a:extLst>
                <a:ext uri="{FF2B5EF4-FFF2-40B4-BE49-F238E27FC236}">
                  <a16:creationId xmlns:a16="http://schemas.microsoft.com/office/drawing/2014/main" id="{A24CE260-9594-4C12-80D1-20870702DCDA}"/>
                </a:ext>
              </a:extLst>
            </p:cNvPr>
            <p:cNvSpPr txBox="1"/>
            <p:nvPr/>
          </p:nvSpPr>
          <p:spPr>
            <a:xfrm>
              <a:off x="558000" y="3124200"/>
              <a:ext cx="4056988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Provide the information requested for the record. In this example, an assessment is requested.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the </a:t>
              </a:r>
              <a:r>
                <a:rPr lang="en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Edit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button next to Metadata…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" name="Google Shape;33;p3">
              <a:extLst>
                <a:ext uri="{FF2B5EF4-FFF2-40B4-BE49-F238E27FC236}">
                  <a16:creationId xmlns:a16="http://schemas.microsoft.com/office/drawing/2014/main" id="{AA6080E2-977F-4CD6-8146-D54F57983699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6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pic>
        <p:nvPicPr>
          <p:cNvPr id="74" name="Picture 73">
            <a:extLst>
              <a:ext uri="{FF2B5EF4-FFF2-40B4-BE49-F238E27FC236}">
                <a16:creationId xmlns:a16="http://schemas.microsoft.com/office/drawing/2014/main" id="{73F64E9C-BD08-4BCF-A071-B306165855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1571" y="7446678"/>
            <a:ext cx="4657748" cy="2462997"/>
          </a:xfrm>
          <a:prstGeom prst="rect">
            <a:avLst/>
          </a:prstGeom>
          <a:ln>
            <a:noFill/>
          </a:ln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338D369B-9919-4692-A842-D67CDB7E590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2921" y="4443341"/>
            <a:ext cx="5348837" cy="55993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30F645A8-C59E-470E-96D2-39A2B195092B}"/>
              </a:ext>
            </a:extLst>
          </p:cNvPr>
          <p:cNvGrpSpPr/>
          <p:nvPr/>
        </p:nvGrpSpPr>
        <p:grpSpPr>
          <a:xfrm>
            <a:off x="5254505" y="4157977"/>
            <a:ext cx="709961" cy="830675"/>
            <a:chOff x="8232081" y="2920967"/>
            <a:chExt cx="812950" cy="944486"/>
          </a:xfrm>
        </p:grpSpPr>
        <p:sp>
          <p:nvSpPr>
            <p:cNvPr id="24" name="Google Shape;30;p3">
              <a:extLst>
                <a:ext uri="{FF2B5EF4-FFF2-40B4-BE49-F238E27FC236}">
                  <a16:creationId xmlns:a16="http://schemas.microsoft.com/office/drawing/2014/main" id="{DAD737E9-E52B-4446-92D3-97BF0A2A96A3}"/>
                </a:ext>
              </a:extLst>
            </p:cNvPr>
            <p:cNvSpPr/>
            <p:nvPr/>
          </p:nvSpPr>
          <p:spPr>
            <a:xfrm>
              <a:off x="8232081" y="3262115"/>
              <a:ext cx="548066" cy="603338"/>
            </a:xfrm>
            <a:prstGeom prst="roundRect">
              <a:avLst>
                <a:gd name="adj" fmla="val 1172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38;p3">
              <a:extLst>
                <a:ext uri="{FF2B5EF4-FFF2-40B4-BE49-F238E27FC236}">
                  <a16:creationId xmlns:a16="http://schemas.microsoft.com/office/drawing/2014/main" id="{985DFF6B-134E-42BE-93A0-365BFDC1D708}"/>
                </a:ext>
              </a:extLst>
            </p:cNvPr>
            <p:cNvSpPr/>
            <p:nvPr/>
          </p:nvSpPr>
          <p:spPr>
            <a:xfrm>
              <a:off x="8591586" y="2920967"/>
              <a:ext cx="453445" cy="450256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6C2E48D-582F-4363-B000-819DF30AED85}"/>
              </a:ext>
            </a:extLst>
          </p:cNvPr>
          <p:cNvGrpSpPr/>
          <p:nvPr/>
        </p:nvGrpSpPr>
        <p:grpSpPr>
          <a:xfrm>
            <a:off x="7315200" y="7223313"/>
            <a:ext cx="1183245" cy="690601"/>
            <a:chOff x="7166828" y="3081194"/>
            <a:chExt cx="1183245" cy="690601"/>
          </a:xfrm>
        </p:grpSpPr>
        <p:sp>
          <p:nvSpPr>
            <p:cNvPr id="27" name="Google Shape;30;p3">
              <a:extLst>
                <a:ext uri="{FF2B5EF4-FFF2-40B4-BE49-F238E27FC236}">
                  <a16:creationId xmlns:a16="http://schemas.microsoft.com/office/drawing/2014/main" id="{A27D6564-5DD8-4245-99C0-EBED1AEE8ED7}"/>
                </a:ext>
              </a:extLst>
            </p:cNvPr>
            <p:cNvSpPr/>
            <p:nvPr/>
          </p:nvSpPr>
          <p:spPr>
            <a:xfrm>
              <a:off x="7166828" y="3378200"/>
              <a:ext cx="914400" cy="393595"/>
            </a:xfrm>
            <a:prstGeom prst="roundRect">
              <a:avLst>
                <a:gd name="adj" fmla="val 10110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" name="Google Shape;38;p3">
              <a:extLst>
                <a:ext uri="{FF2B5EF4-FFF2-40B4-BE49-F238E27FC236}">
                  <a16:creationId xmlns:a16="http://schemas.microsoft.com/office/drawing/2014/main" id="{058E61AF-91AE-4B0D-BC19-0AC3EE71FB36}"/>
                </a:ext>
              </a:extLst>
            </p:cNvPr>
            <p:cNvSpPr/>
            <p:nvPr/>
          </p:nvSpPr>
          <p:spPr>
            <a:xfrm>
              <a:off x="7954073" y="3081194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6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0" name="Google Shape;26;p3">
            <a:extLst>
              <a:ext uri="{FF2B5EF4-FFF2-40B4-BE49-F238E27FC236}">
                <a16:creationId xmlns:a16="http://schemas.microsoft.com/office/drawing/2014/main" id="{E79EEEE4-F2CA-4871-8E93-E2E1EDDC176E}"/>
              </a:ext>
            </a:extLst>
          </p:cNvPr>
          <p:cNvGrpSpPr/>
          <p:nvPr/>
        </p:nvGrpSpPr>
        <p:grpSpPr>
          <a:xfrm>
            <a:off x="304800" y="1867051"/>
            <a:ext cx="4738440" cy="1777379"/>
            <a:chOff x="228600" y="3124200"/>
            <a:chExt cx="3948700" cy="1777379"/>
          </a:xfrm>
        </p:grpSpPr>
        <p:sp>
          <p:nvSpPr>
            <p:cNvPr id="31" name="Google Shape;27;p3">
              <a:extLst>
                <a:ext uri="{FF2B5EF4-FFF2-40B4-BE49-F238E27FC236}">
                  <a16:creationId xmlns:a16="http://schemas.microsoft.com/office/drawing/2014/main" id="{F2A04B87-1B85-426D-87E8-48A8DA8EB739}"/>
                </a:ext>
              </a:extLst>
            </p:cNvPr>
            <p:cNvSpPr txBox="1"/>
            <p:nvPr/>
          </p:nvSpPr>
          <p:spPr>
            <a:xfrm>
              <a:off x="557999" y="3124200"/>
              <a:ext cx="3619301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View Selector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and change to the </a:t>
              </a:r>
              <a:r>
                <a:rPr lang="en-US" sz="1800" u="sng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My Assignments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view.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This will help you locate the intended record.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2" name="Google Shape;28;p3">
              <a:extLst>
                <a:ext uri="{FF2B5EF4-FFF2-40B4-BE49-F238E27FC236}">
                  <a16:creationId xmlns:a16="http://schemas.microsoft.com/office/drawing/2014/main" id="{9DBB9AC4-1193-4798-9052-4E1BC8383DC5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137D15B-FE0F-498C-B2B0-FACBE3E0484B}"/>
              </a:ext>
            </a:extLst>
          </p:cNvPr>
          <p:cNvGrpSpPr/>
          <p:nvPr/>
        </p:nvGrpSpPr>
        <p:grpSpPr>
          <a:xfrm>
            <a:off x="6248330" y="2057599"/>
            <a:ext cx="1679010" cy="803911"/>
            <a:chOff x="7132319" y="3352800"/>
            <a:chExt cx="1679010" cy="803911"/>
          </a:xfrm>
        </p:grpSpPr>
        <p:sp>
          <p:nvSpPr>
            <p:cNvPr id="33" name="Google Shape;30;p3">
              <a:extLst>
                <a:ext uri="{FF2B5EF4-FFF2-40B4-BE49-F238E27FC236}">
                  <a16:creationId xmlns:a16="http://schemas.microsoft.com/office/drawing/2014/main" id="{24731C61-D06D-473C-8A78-EAE8AB47D777}"/>
                </a:ext>
              </a:extLst>
            </p:cNvPr>
            <p:cNvSpPr/>
            <p:nvPr/>
          </p:nvSpPr>
          <p:spPr>
            <a:xfrm>
              <a:off x="7132319" y="3352800"/>
              <a:ext cx="1371670" cy="466073"/>
            </a:xfrm>
            <a:prstGeom prst="roundRect">
              <a:avLst>
                <a:gd name="adj" fmla="val 11217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38;p3">
              <a:extLst>
                <a:ext uri="{FF2B5EF4-FFF2-40B4-BE49-F238E27FC236}">
                  <a16:creationId xmlns:a16="http://schemas.microsoft.com/office/drawing/2014/main" id="{E61B0123-5F53-4D0A-A131-0DCDD1EC93A2}"/>
                </a:ext>
              </a:extLst>
            </p:cNvPr>
            <p:cNvSpPr/>
            <p:nvPr/>
          </p:nvSpPr>
          <p:spPr>
            <a:xfrm>
              <a:off x="8415329" y="3760711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3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4" name="Google Shape;26;p3">
            <a:extLst>
              <a:ext uri="{FF2B5EF4-FFF2-40B4-BE49-F238E27FC236}">
                <a16:creationId xmlns:a16="http://schemas.microsoft.com/office/drawing/2014/main" id="{076B70E9-DBAB-4D1B-B292-5DD52BFA3802}"/>
              </a:ext>
            </a:extLst>
          </p:cNvPr>
          <p:cNvGrpSpPr/>
          <p:nvPr/>
        </p:nvGrpSpPr>
        <p:grpSpPr>
          <a:xfrm>
            <a:off x="304800" y="6097237"/>
            <a:ext cx="5428344" cy="1140282"/>
            <a:chOff x="228600" y="3111500"/>
            <a:chExt cx="4523620" cy="1140282"/>
          </a:xfrm>
        </p:grpSpPr>
        <p:sp>
          <p:nvSpPr>
            <p:cNvPr id="36" name="Google Shape;27;p3">
              <a:extLst>
                <a:ext uri="{FF2B5EF4-FFF2-40B4-BE49-F238E27FC236}">
                  <a16:creationId xmlns:a16="http://schemas.microsoft.com/office/drawing/2014/main" id="{A0FBB714-A4BB-4D4B-B94C-37AA0133BBF6}"/>
                </a:ext>
              </a:extLst>
            </p:cNvPr>
            <p:cNvSpPr txBox="1"/>
            <p:nvPr/>
          </p:nvSpPr>
          <p:spPr>
            <a:xfrm>
              <a:off x="558000" y="3111500"/>
              <a:ext cx="4194220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the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Start [Stage]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button to claim the record.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7" name="Google Shape;28;p3">
              <a:extLst>
                <a:ext uri="{FF2B5EF4-FFF2-40B4-BE49-F238E27FC236}">
                  <a16:creationId xmlns:a16="http://schemas.microsoft.com/office/drawing/2014/main" id="{C39ED258-01BC-4C82-89DC-0AAFDCE97BA3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E186FCE-C709-4E31-810F-F88F407397E4}"/>
              </a:ext>
            </a:extLst>
          </p:cNvPr>
          <p:cNvGrpSpPr/>
          <p:nvPr/>
        </p:nvGrpSpPr>
        <p:grpSpPr>
          <a:xfrm>
            <a:off x="5985729" y="5990787"/>
            <a:ext cx="1837316" cy="656707"/>
            <a:chOff x="7988632" y="2971900"/>
            <a:chExt cx="2103840" cy="746682"/>
          </a:xfrm>
        </p:grpSpPr>
        <p:sp>
          <p:nvSpPr>
            <p:cNvPr id="39" name="Google Shape;30;p3">
              <a:extLst>
                <a:ext uri="{FF2B5EF4-FFF2-40B4-BE49-F238E27FC236}">
                  <a16:creationId xmlns:a16="http://schemas.microsoft.com/office/drawing/2014/main" id="{FC2F17CB-1C6F-4222-B72E-ACC05978D724}"/>
                </a:ext>
              </a:extLst>
            </p:cNvPr>
            <p:cNvSpPr/>
            <p:nvPr/>
          </p:nvSpPr>
          <p:spPr>
            <a:xfrm>
              <a:off x="8289230" y="3262116"/>
              <a:ext cx="1803242" cy="456466"/>
            </a:xfrm>
            <a:prstGeom prst="roundRect">
              <a:avLst>
                <a:gd name="adj" fmla="val 9148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" name="Google Shape;38;p3">
              <a:extLst>
                <a:ext uri="{FF2B5EF4-FFF2-40B4-BE49-F238E27FC236}">
                  <a16:creationId xmlns:a16="http://schemas.microsoft.com/office/drawing/2014/main" id="{F8228E4E-F99D-41DD-8A16-FF587E8E5613}"/>
                </a:ext>
              </a:extLst>
            </p:cNvPr>
            <p:cNvSpPr/>
            <p:nvPr/>
          </p:nvSpPr>
          <p:spPr>
            <a:xfrm>
              <a:off x="7988632" y="2971900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5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41" name="Google Shape;31;p3">
            <a:extLst>
              <a:ext uri="{FF2B5EF4-FFF2-40B4-BE49-F238E27FC236}">
                <a16:creationId xmlns:a16="http://schemas.microsoft.com/office/drawing/2014/main" id="{F768C883-6744-4EFA-A7AA-E246B7822B3E}"/>
              </a:ext>
            </a:extLst>
          </p:cNvPr>
          <p:cNvGrpSpPr/>
          <p:nvPr/>
        </p:nvGrpSpPr>
        <p:grpSpPr>
          <a:xfrm>
            <a:off x="304800" y="10970375"/>
            <a:ext cx="4267199" cy="2025139"/>
            <a:chOff x="228600" y="3124200"/>
            <a:chExt cx="3556000" cy="2025139"/>
          </a:xfrm>
        </p:grpSpPr>
        <p:sp>
          <p:nvSpPr>
            <p:cNvPr id="42" name="Google Shape;32;p3">
              <a:extLst>
                <a:ext uri="{FF2B5EF4-FFF2-40B4-BE49-F238E27FC236}">
                  <a16:creationId xmlns:a16="http://schemas.microsoft.com/office/drawing/2014/main" id="{186426FC-C331-4CCC-AA12-D1F1CBBCC38F}"/>
                </a:ext>
              </a:extLst>
            </p:cNvPr>
            <p:cNvSpPr txBox="1"/>
            <p:nvPr/>
          </p:nvSpPr>
          <p:spPr>
            <a:xfrm>
              <a:off x="557999" y="3124200"/>
              <a:ext cx="3226601" cy="20251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.. </a:t>
              </a:r>
              <a:r>
                <a:rPr lang="en-GB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</a:t>
              </a:r>
              <a: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nd write/paste your contribution in the text box(es). Fields with an asterisk are required.	</a:t>
              </a:r>
              <a:br>
                <a:rPr lang="en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600" i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Text boxes like these support rich text, including pictures and Tables.</a:t>
              </a:r>
              <a:endParaRPr sz="1800" i="1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3" name="Google Shape;33;p3">
              <a:extLst>
                <a:ext uri="{FF2B5EF4-FFF2-40B4-BE49-F238E27FC236}">
                  <a16:creationId xmlns:a16="http://schemas.microsoft.com/office/drawing/2014/main" id="{F103E67C-1962-4015-BCD3-70C89F88DD92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7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05BB114-A699-491E-B49E-DB13BAF9B6A0}"/>
              </a:ext>
            </a:extLst>
          </p:cNvPr>
          <p:cNvGrpSpPr/>
          <p:nvPr/>
        </p:nvGrpSpPr>
        <p:grpSpPr>
          <a:xfrm>
            <a:off x="4927600" y="10243257"/>
            <a:ext cx="5638800" cy="3358443"/>
            <a:chOff x="6861873" y="3081194"/>
            <a:chExt cx="5638800" cy="3358443"/>
          </a:xfrm>
        </p:grpSpPr>
        <p:sp>
          <p:nvSpPr>
            <p:cNvPr id="46" name="Google Shape;30;p3">
              <a:extLst>
                <a:ext uri="{FF2B5EF4-FFF2-40B4-BE49-F238E27FC236}">
                  <a16:creationId xmlns:a16="http://schemas.microsoft.com/office/drawing/2014/main" id="{849E2783-AE53-4629-92A3-08BBDB566AC5}"/>
                </a:ext>
              </a:extLst>
            </p:cNvPr>
            <p:cNvSpPr/>
            <p:nvPr/>
          </p:nvSpPr>
          <p:spPr>
            <a:xfrm>
              <a:off x="7132320" y="3354355"/>
              <a:ext cx="5368353" cy="3085282"/>
            </a:xfrm>
            <a:prstGeom prst="roundRect">
              <a:avLst>
                <a:gd name="adj" fmla="val 442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" name="Google Shape;38;p3">
              <a:extLst>
                <a:ext uri="{FF2B5EF4-FFF2-40B4-BE49-F238E27FC236}">
                  <a16:creationId xmlns:a16="http://schemas.microsoft.com/office/drawing/2014/main" id="{8B3A4CAC-1AED-437F-BFCE-D338F7CDC0A1}"/>
                </a:ext>
              </a:extLst>
            </p:cNvPr>
            <p:cNvSpPr/>
            <p:nvPr/>
          </p:nvSpPr>
          <p:spPr>
            <a:xfrm>
              <a:off x="6861873" y="3081194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7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57" name="Google Shape;30;p3">
            <a:extLst>
              <a:ext uri="{FF2B5EF4-FFF2-40B4-BE49-F238E27FC236}">
                <a16:creationId xmlns:a16="http://schemas.microsoft.com/office/drawing/2014/main" id="{55EB0DEA-880F-4988-8C01-2A68E54989D4}"/>
              </a:ext>
            </a:extLst>
          </p:cNvPr>
          <p:cNvSpPr/>
          <p:nvPr/>
        </p:nvSpPr>
        <p:spPr>
          <a:xfrm>
            <a:off x="8246908" y="3213162"/>
            <a:ext cx="2055332" cy="466073"/>
          </a:xfrm>
          <a:prstGeom prst="roundRect">
            <a:avLst>
              <a:gd name="adj" fmla="val 11217"/>
            </a:avLst>
          </a:prstGeom>
          <a:noFill/>
          <a:ln w="28575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Date Placeholder 74">
            <a:extLst>
              <a:ext uri="{FF2B5EF4-FFF2-40B4-BE49-F238E27FC236}">
                <a16:creationId xmlns:a16="http://schemas.microsoft.com/office/drawing/2014/main" id="{D2A95A17-08D6-444E-94B6-6F0502EF3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76" name="Slide Number Placeholder 75">
            <a:extLst>
              <a:ext uri="{FF2B5EF4-FFF2-40B4-BE49-F238E27FC236}">
                <a16:creationId xmlns:a16="http://schemas.microsoft.com/office/drawing/2014/main" id="{6E0D5A98-6BB9-487B-AB5F-703320C699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D404DD48-B2C7-4B1F-869C-233A3C4D1D80}" type="slidenum">
              <a:rPr lang="en-GB" smtClean="0"/>
              <a:pPr/>
              <a:t>2</a:t>
            </a:fld>
            <a:r>
              <a:rPr lang="en-GB"/>
              <a:t> of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65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>
            <a:extLst>
              <a:ext uri="{FF2B5EF4-FFF2-40B4-BE49-F238E27FC236}">
                <a16:creationId xmlns:a16="http://schemas.microsoft.com/office/drawing/2014/main" id="{B32782C2-0709-44F1-9F87-9C9557288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538" y="8121201"/>
            <a:ext cx="7762835" cy="7591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CF71F67-5E23-4D7B-BA6F-DDCB75568D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910"/>
          <a:stretch/>
        </p:blipFill>
        <p:spPr>
          <a:xfrm>
            <a:off x="4938975" y="3464229"/>
            <a:ext cx="5697398" cy="3228077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" name="Google Shape;26;p3">
            <a:extLst>
              <a:ext uri="{FF2B5EF4-FFF2-40B4-BE49-F238E27FC236}">
                <a16:creationId xmlns:a16="http://schemas.microsoft.com/office/drawing/2014/main" id="{0FD9B246-6938-4C96-B78A-D72CC1EB5B63}"/>
              </a:ext>
            </a:extLst>
          </p:cNvPr>
          <p:cNvGrpSpPr/>
          <p:nvPr/>
        </p:nvGrpSpPr>
        <p:grpSpPr>
          <a:xfrm>
            <a:off x="304800" y="7213973"/>
            <a:ext cx="9944099" cy="1140282"/>
            <a:chOff x="228600" y="3124200"/>
            <a:chExt cx="8286750" cy="1140282"/>
          </a:xfrm>
        </p:grpSpPr>
        <p:sp>
          <p:nvSpPr>
            <p:cNvPr id="6" name="Google Shape;27;p3">
              <a:extLst>
                <a:ext uri="{FF2B5EF4-FFF2-40B4-BE49-F238E27FC236}">
                  <a16:creationId xmlns:a16="http://schemas.microsoft.com/office/drawing/2014/main" id="{C8290551-1B12-4456-9DA0-C7D0E5713102}"/>
                </a:ext>
              </a:extLst>
            </p:cNvPr>
            <p:cNvSpPr txBox="1"/>
            <p:nvPr/>
          </p:nvSpPr>
          <p:spPr>
            <a:xfrm>
              <a:off x="557999" y="3124200"/>
              <a:ext cx="7957351" cy="11402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Use the buttons above the side panel to move the record through the workflow.</a:t>
              </a:r>
              <a:b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</a:b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Approve for Investigation 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 send this Incident to its next phase and contributor.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" name="Google Shape;28;p3">
              <a:extLst>
                <a:ext uri="{FF2B5EF4-FFF2-40B4-BE49-F238E27FC236}">
                  <a16:creationId xmlns:a16="http://schemas.microsoft.com/office/drawing/2014/main" id="{1000DAE3-93DC-4EA4-A358-C9FDB9DB05DF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0" name="Google Shape;31;p3">
            <a:extLst>
              <a:ext uri="{FF2B5EF4-FFF2-40B4-BE49-F238E27FC236}">
                <a16:creationId xmlns:a16="http://schemas.microsoft.com/office/drawing/2014/main" id="{99CCB97E-8EB6-4D11-AEFB-AE940B9ACF6B}"/>
              </a:ext>
            </a:extLst>
          </p:cNvPr>
          <p:cNvGrpSpPr/>
          <p:nvPr/>
        </p:nvGrpSpPr>
        <p:grpSpPr>
          <a:xfrm>
            <a:off x="304800" y="3757229"/>
            <a:ext cx="4699000" cy="1777379"/>
            <a:chOff x="228600" y="3124200"/>
            <a:chExt cx="3915833" cy="1777379"/>
          </a:xfrm>
        </p:grpSpPr>
        <p:sp>
          <p:nvSpPr>
            <p:cNvPr id="21" name="Google Shape;32;p3">
              <a:extLst>
                <a:ext uri="{FF2B5EF4-FFF2-40B4-BE49-F238E27FC236}">
                  <a16:creationId xmlns:a16="http://schemas.microsoft.com/office/drawing/2014/main" id="{E755CEC5-D61F-4CC0-9267-ADA5F30EC69A}"/>
                </a:ext>
              </a:extLst>
            </p:cNvPr>
            <p:cNvSpPr txBox="1"/>
            <p:nvPr/>
          </p:nvSpPr>
          <p:spPr>
            <a:xfrm>
              <a:off x="557999" y="3124200"/>
              <a:ext cx="3586434" cy="1777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Use the Side Panel to review or interact with supporting information, including provided Evidence, Queries, Related Records.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22" name="Google Shape;33;p3">
              <a:extLst>
                <a:ext uri="{FF2B5EF4-FFF2-40B4-BE49-F238E27FC236}">
                  <a16:creationId xmlns:a16="http://schemas.microsoft.com/office/drawing/2014/main" id="{02D30129-DA42-4A58-BDA1-B2B81F28B3D1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1B6CE35-5F06-4C09-BCDA-57DD929E5EA3}"/>
              </a:ext>
            </a:extLst>
          </p:cNvPr>
          <p:cNvGrpSpPr/>
          <p:nvPr/>
        </p:nvGrpSpPr>
        <p:grpSpPr>
          <a:xfrm>
            <a:off x="4685619" y="3290775"/>
            <a:ext cx="902381" cy="3376724"/>
            <a:chOff x="6866308" y="3154800"/>
            <a:chExt cx="902381" cy="3376724"/>
          </a:xfrm>
        </p:grpSpPr>
        <p:sp>
          <p:nvSpPr>
            <p:cNvPr id="24" name="Google Shape;30;p3">
              <a:extLst>
                <a:ext uri="{FF2B5EF4-FFF2-40B4-BE49-F238E27FC236}">
                  <a16:creationId xmlns:a16="http://schemas.microsoft.com/office/drawing/2014/main" id="{D36E6A2B-B486-4AFA-98B4-3F79FB6663D8}"/>
                </a:ext>
              </a:extLst>
            </p:cNvPr>
            <p:cNvSpPr/>
            <p:nvPr/>
          </p:nvSpPr>
          <p:spPr>
            <a:xfrm>
              <a:off x="7132320" y="3352800"/>
              <a:ext cx="636369" cy="3178724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8;p3">
              <a:extLst>
                <a:ext uri="{FF2B5EF4-FFF2-40B4-BE49-F238E27FC236}">
                  <a16:creationId xmlns:a16="http://schemas.microsoft.com/office/drawing/2014/main" id="{4D166FD6-FE28-406C-9767-451BD80B87EF}"/>
                </a:ext>
              </a:extLst>
            </p:cNvPr>
            <p:cNvSpPr/>
            <p:nvPr/>
          </p:nvSpPr>
          <p:spPr>
            <a:xfrm>
              <a:off x="6866308" y="3154800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9F71CD-EA90-45D7-81A0-019069D0E6D2}"/>
              </a:ext>
            </a:extLst>
          </p:cNvPr>
          <p:cNvGrpSpPr/>
          <p:nvPr/>
        </p:nvGrpSpPr>
        <p:grpSpPr>
          <a:xfrm>
            <a:off x="2785782" y="7985681"/>
            <a:ext cx="2479639" cy="772238"/>
            <a:chOff x="6835504" y="3332076"/>
            <a:chExt cx="2479639" cy="772238"/>
          </a:xfrm>
        </p:grpSpPr>
        <p:sp>
          <p:nvSpPr>
            <p:cNvPr id="30" name="Google Shape;30;p3">
              <a:extLst>
                <a:ext uri="{FF2B5EF4-FFF2-40B4-BE49-F238E27FC236}">
                  <a16:creationId xmlns:a16="http://schemas.microsoft.com/office/drawing/2014/main" id="{4D45C35A-6530-4D99-9C93-E6E6356B420B}"/>
                </a:ext>
              </a:extLst>
            </p:cNvPr>
            <p:cNvSpPr/>
            <p:nvPr/>
          </p:nvSpPr>
          <p:spPr>
            <a:xfrm>
              <a:off x="7143261" y="3611266"/>
              <a:ext cx="2171882" cy="493048"/>
            </a:xfrm>
            <a:prstGeom prst="roundRect">
              <a:avLst>
                <a:gd name="adj" fmla="val 4955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" name="Google Shape;38;p3">
              <a:extLst>
                <a:ext uri="{FF2B5EF4-FFF2-40B4-BE49-F238E27FC236}">
                  <a16:creationId xmlns:a16="http://schemas.microsoft.com/office/drawing/2014/main" id="{B2227578-92BA-4D69-A780-960570FFB447}"/>
                </a:ext>
              </a:extLst>
            </p:cNvPr>
            <p:cNvSpPr/>
            <p:nvPr/>
          </p:nvSpPr>
          <p:spPr>
            <a:xfrm>
              <a:off x="6835504" y="3332076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10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cxnSp>
        <p:nvCxnSpPr>
          <p:cNvPr id="48" name="Google Shape;50;p3">
            <a:extLst>
              <a:ext uri="{FF2B5EF4-FFF2-40B4-BE49-F238E27FC236}">
                <a16:creationId xmlns:a16="http://schemas.microsoft.com/office/drawing/2014/main" id="{8D2EDE46-F0BE-465C-9FA1-F53F4E193D79}"/>
              </a:ext>
            </a:extLst>
          </p:cNvPr>
          <p:cNvCxnSpPr/>
          <p:nvPr/>
        </p:nvCxnSpPr>
        <p:spPr>
          <a:xfrm>
            <a:off x="304800" y="9214754"/>
            <a:ext cx="10439400" cy="0"/>
          </a:xfrm>
          <a:prstGeom prst="straightConnector1">
            <a:avLst/>
          </a:prstGeom>
          <a:noFill/>
          <a:ln w="19050" cap="flat" cmpd="sng">
            <a:solidFill>
              <a:srgbClr val="298CB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" name="Date Placeholder 48">
            <a:extLst>
              <a:ext uri="{FF2B5EF4-FFF2-40B4-BE49-F238E27FC236}">
                <a16:creationId xmlns:a16="http://schemas.microsoft.com/office/drawing/2014/main" id="{CDFD5AB3-5A6D-483F-9A11-07C15C008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May 2025</a:t>
            </a:r>
            <a:endParaRPr lang="en-GB" dirty="0"/>
          </a:p>
        </p:txBody>
      </p:sp>
      <p:sp>
        <p:nvSpPr>
          <p:cNvPr id="50" name="Slide Number Placeholder 49">
            <a:extLst>
              <a:ext uri="{FF2B5EF4-FFF2-40B4-BE49-F238E27FC236}">
                <a16:creationId xmlns:a16="http://schemas.microsoft.com/office/drawing/2014/main" id="{2BCCDDD5-517F-4B4E-9EA6-40BD5F5BB1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/>
              <a:t>Page </a:t>
            </a:r>
            <a:fld id="{D404DD48-B2C7-4B1F-869C-233A3C4D1D80}" type="slidenum">
              <a:rPr lang="en-GB" smtClean="0"/>
              <a:pPr/>
              <a:t>3</a:t>
            </a:fld>
            <a:r>
              <a:rPr lang="en-GB"/>
              <a:t> of 3</a:t>
            </a:r>
            <a:endParaRPr lang="en-GB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9B69818C-3939-434B-9CD0-A1C5E5552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6765" y="2098356"/>
            <a:ext cx="3385956" cy="52442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3" name="Google Shape;31;p3">
            <a:extLst>
              <a:ext uri="{FF2B5EF4-FFF2-40B4-BE49-F238E27FC236}">
                <a16:creationId xmlns:a16="http://schemas.microsoft.com/office/drawing/2014/main" id="{6E646747-5EA2-47AD-9F07-527E4338FB62}"/>
              </a:ext>
            </a:extLst>
          </p:cNvPr>
          <p:cNvGrpSpPr/>
          <p:nvPr/>
        </p:nvGrpSpPr>
        <p:grpSpPr>
          <a:xfrm>
            <a:off x="304800" y="1858010"/>
            <a:ext cx="4776819" cy="821733"/>
            <a:chOff x="228600" y="3124200"/>
            <a:chExt cx="3980682" cy="821733"/>
          </a:xfrm>
        </p:grpSpPr>
        <p:sp>
          <p:nvSpPr>
            <p:cNvPr id="54" name="Google Shape;32;p3">
              <a:extLst>
                <a:ext uri="{FF2B5EF4-FFF2-40B4-BE49-F238E27FC236}">
                  <a16:creationId xmlns:a16="http://schemas.microsoft.com/office/drawing/2014/main" id="{F0E498E5-73FA-4C5D-85AE-27C5372DB1DC}"/>
                </a:ext>
              </a:extLst>
            </p:cNvPr>
            <p:cNvSpPr txBox="1"/>
            <p:nvPr/>
          </p:nvSpPr>
          <p:spPr>
            <a:xfrm>
              <a:off x="557999" y="3124200"/>
              <a:ext cx="3651283" cy="8217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Click on </a:t>
              </a:r>
              <a:r>
                <a:rPr lang="en-US" sz="1800" b="1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Save</a:t>
              </a:r>
              <a:r>
                <a:rPr lang="en-US" sz="1800" dirty="0">
                  <a:solidFill>
                    <a:srgbClr val="00206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at the bottom of the page to store your changes.</a:t>
              </a:r>
              <a:endParaRPr sz="1800" dirty="0">
                <a:solidFill>
                  <a:srgbClr val="002060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55" name="Google Shape;33;p3">
              <a:extLst>
                <a:ext uri="{FF2B5EF4-FFF2-40B4-BE49-F238E27FC236}">
                  <a16:creationId xmlns:a16="http://schemas.microsoft.com/office/drawing/2014/main" id="{3353A5D8-3B37-409F-90D3-403093BEE94D}"/>
                </a:ext>
              </a:extLst>
            </p:cNvPr>
            <p:cNvSpPr/>
            <p:nvPr/>
          </p:nvSpPr>
          <p:spPr>
            <a:xfrm>
              <a:off x="228600" y="3200400"/>
              <a:ext cx="304800" cy="3657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D601E59-4FCA-4484-AFE6-A42EA7E96E1A}"/>
              </a:ext>
            </a:extLst>
          </p:cNvPr>
          <p:cNvGrpSpPr/>
          <p:nvPr/>
        </p:nvGrpSpPr>
        <p:grpSpPr>
          <a:xfrm>
            <a:off x="6650037" y="1864434"/>
            <a:ext cx="3597049" cy="733623"/>
            <a:chOff x="6856783" y="3069075"/>
            <a:chExt cx="3597049" cy="733623"/>
          </a:xfrm>
        </p:grpSpPr>
        <p:sp>
          <p:nvSpPr>
            <p:cNvPr id="57" name="Google Shape;30;p3">
              <a:extLst>
                <a:ext uri="{FF2B5EF4-FFF2-40B4-BE49-F238E27FC236}">
                  <a16:creationId xmlns:a16="http://schemas.microsoft.com/office/drawing/2014/main" id="{F39F3734-7122-4F45-9630-AAFA175D85E5}"/>
                </a:ext>
              </a:extLst>
            </p:cNvPr>
            <p:cNvSpPr/>
            <p:nvPr/>
          </p:nvSpPr>
          <p:spPr>
            <a:xfrm>
              <a:off x="7132320" y="3352800"/>
              <a:ext cx="3321512" cy="449898"/>
            </a:xfrm>
            <a:prstGeom prst="roundRect">
              <a:avLst>
                <a:gd name="adj" fmla="val 5836"/>
              </a:avLst>
            </a:prstGeom>
            <a:noFill/>
            <a:ln w="28575" cap="flat" cmpd="sng">
              <a:solidFill>
                <a:srgbClr val="CC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8;p3">
              <a:extLst>
                <a:ext uri="{FF2B5EF4-FFF2-40B4-BE49-F238E27FC236}">
                  <a16:creationId xmlns:a16="http://schemas.microsoft.com/office/drawing/2014/main" id="{0F68EC15-A502-4A79-A2C2-9FDAB8330E3D}"/>
                </a:ext>
              </a:extLst>
            </p:cNvPr>
            <p:cNvSpPr/>
            <p:nvPr/>
          </p:nvSpPr>
          <p:spPr>
            <a:xfrm>
              <a:off x="6856783" y="3069075"/>
              <a:ext cx="396000" cy="396000"/>
            </a:xfrm>
            <a:prstGeom prst="ellipse">
              <a:avLst/>
            </a:prstGeom>
            <a:solidFill>
              <a:srgbClr val="CC0000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lt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</a:t>
              </a:r>
              <a:endParaRPr sz="16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8782"/>
      </p:ext>
    </p:extLst>
  </p:cSld>
  <p:clrMapOvr>
    <a:masterClrMapping/>
  </p:clrMapOvr>
</p:sld>
</file>

<file path=ppt/theme/theme1.xml><?xml version="1.0" encoding="utf-8"?>
<a:theme xmlns:a="http://schemas.openxmlformats.org/drawingml/2006/main" name="TI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391</Words>
  <Application>Microsoft Office PowerPoint</Application>
  <PresentationFormat>Custom</PresentationFormat>
  <Paragraphs>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Montserrat</vt:lpstr>
      <vt:lpstr>Montserrat SemiBold</vt:lpstr>
      <vt:lpstr>TI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Hope Weisser</dc:creator>
  <cp:lastModifiedBy>Lorenzo Vanzetto</cp:lastModifiedBy>
  <cp:revision>71</cp:revision>
  <dcterms:modified xsi:type="dcterms:W3CDTF">2025-05-05T09:45:10Z</dcterms:modified>
</cp:coreProperties>
</file>