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9" r:id="rId1"/>
  </p:sldMasterIdLst>
  <p:notesMasterIdLst>
    <p:notesMasterId r:id="rId6"/>
  </p:notesMasterIdLst>
  <p:sldIdLst>
    <p:sldId id="256" r:id="rId2"/>
    <p:sldId id="259" r:id="rId3"/>
    <p:sldId id="260" r:id="rId4"/>
    <p:sldId id="261" r:id="rId5"/>
  </p:sldIdLst>
  <p:sldSz cx="10972800" cy="14630400"/>
  <p:notesSz cx="6858000" cy="9144000"/>
  <p:embeddedFontLst>
    <p:embeddedFont>
      <p:font typeface="Montserrat" panose="02000505000000020004" pitchFamily="2" charset="0"/>
      <p:regular r:id="rId7"/>
      <p:bold r:id="rId8"/>
      <p:italic r:id="rId9"/>
      <p:boldItalic r:id="rId10"/>
    </p:embeddedFont>
    <p:embeddedFont>
      <p:font typeface="Montserrat SemiBold" panose="00000700000000000000" pitchFamily="2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173">
          <p15:clr>
            <a:srgbClr val="747775"/>
          </p15:clr>
        </p15:guide>
        <p15:guide id="2" pos="6768">
          <p15:clr>
            <a:srgbClr val="747775"/>
          </p15:clr>
        </p15:guide>
        <p15:guide id="3" orient="horz" pos="144">
          <p15:clr>
            <a:srgbClr val="747775"/>
          </p15:clr>
        </p15:guide>
        <p15:guide id="4" orient="horz" pos="760">
          <p15:clr>
            <a:srgbClr val="747775"/>
          </p15:clr>
        </p15:guide>
        <p15:guide id="5" pos="3168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enzo Vanzetto" initials="LV" lastIdx="13" clrIdx="0">
    <p:extLst>
      <p:ext uri="{19B8F6BF-5375-455C-9EA6-DF929625EA0E}">
        <p15:presenceInfo xmlns:p15="http://schemas.microsoft.com/office/powerpoint/2012/main" userId="S::lvanzetto@transperfect.com::9457ae5b-51e5-4d4a-bef4-8f172bf284a8" providerId="AD"/>
      </p:ext>
    </p:extLst>
  </p:cmAuthor>
  <p:cmAuthor id="2" name="Steve Clark" initials="SC" lastIdx="6" clrIdx="1">
    <p:extLst>
      <p:ext uri="{19B8F6BF-5375-455C-9EA6-DF929625EA0E}">
        <p15:presenceInfo xmlns:p15="http://schemas.microsoft.com/office/powerpoint/2012/main" userId="6c5e7e98c175228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7388AB"/>
    <a:srgbClr val="093C92"/>
    <a:srgbClr val="263B6E"/>
    <a:srgbClr val="298CBD"/>
    <a:srgbClr val="005096"/>
    <a:srgbClr val="53AEDA"/>
    <a:srgbClr val="A6D5EC"/>
    <a:srgbClr val="073073"/>
    <a:srgbClr val="8F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476" y="-108"/>
      </p:cViewPr>
      <p:guideLst>
        <p:guide pos="173"/>
        <p:guide pos="6768"/>
        <p:guide orient="horz" pos="144"/>
        <p:guide orient="horz" pos="760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79" y="685800"/>
            <a:ext cx="2571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" name="Google Shape;1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userDrawn="1">
  <p:cSld name="Title pag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20;p3">
            <a:extLst>
              <a:ext uri="{FF2B5EF4-FFF2-40B4-BE49-F238E27FC236}">
                <a16:creationId xmlns:a16="http://schemas.microsoft.com/office/drawing/2014/main" id="{F690F9E4-E54A-476F-BF2B-75089FB2829D}"/>
              </a:ext>
            </a:extLst>
          </p:cNvPr>
          <p:cNvSpPr/>
          <p:nvPr userDrawn="1"/>
        </p:nvSpPr>
        <p:spPr>
          <a:xfrm>
            <a:off x="0" y="1413715"/>
            <a:ext cx="10972800" cy="1321426"/>
          </a:xfrm>
          <a:prstGeom prst="rect">
            <a:avLst/>
          </a:prstGeom>
          <a:gradFill flip="none" rotWithShape="1">
            <a:gsLst>
              <a:gs pos="0">
                <a:srgbClr val="53AEDA">
                  <a:tint val="66000"/>
                  <a:satMod val="160000"/>
                </a:srgbClr>
              </a:gs>
              <a:gs pos="50000">
                <a:srgbClr val="53AEDA">
                  <a:tint val="44500"/>
                  <a:satMod val="160000"/>
                </a:srgbClr>
              </a:gs>
              <a:gs pos="100000">
                <a:srgbClr val="53AEDA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1;p3">
            <a:extLst>
              <a:ext uri="{FF2B5EF4-FFF2-40B4-BE49-F238E27FC236}">
                <a16:creationId xmlns:a16="http://schemas.microsoft.com/office/drawing/2014/main" id="{3DEF3EBD-C032-4DBB-AEB5-FD95EFE25B92}"/>
              </a:ext>
            </a:extLst>
          </p:cNvPr>
          <p:cNvSpPr txBox="1"/>
          <p:nvPr userDrawn="1"/>
        </p:nvSpPr>
        <p:spPr>
          <a:xfrm>
            <a:off x="274320" y="1489929"/>
            <a:ext cx="2560320" cy="474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rgbClr val="073763"/>
                </a:solidFill>
                <a:latin typeface="Montserrat"/>
                <a:ea typeface="Montserrat"/>
                <a:cs typeface="Montserrat"/>
                <a:sym typeface="Montserrat"/>
              </a:rPr>
              <a:t>APPLICABLE TO:</a:t>
            </a:r>
            <a:endParaRPr sz="1800" b="1" dirty="0">
              <a:solidFill>
                <a:srgbClr val="07376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274224-728A-44BA-AFD6-07D03AA38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E8A208-839C-40B9-B7D5-C03B078EE7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‹#›</a:t>
            </a:fld>
            <a:r>
              <a:rPr lang="en-GB" dirty="0"/>
              <a:t> of 4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73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Content pages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FB3DB-E5DB-4A8F-BDE4-B1976188E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5C5494-C84D-437F-AF32-806462DED3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‹#›</a:t>
            </a:fld>
            <a:r>
              <a:rPr lang="en-GB" dirty="0"/>
              <a:t> of 4</a:t>
            </a:r>
          </a:p>
        </p:txBody>
      </p:sp>
    </p:spTree>
    <p:extLst>
      <p:ext uri="{BB962C8B-B14F-4D97-AF65-F5344CB8AC3E}">
        <p14:creationId xmlns:p14="http://schemas.microsoft.com/office/powerpoint/2010/main" val="8516606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3">
          <p15:clr>
            <a:srgbClr val="E46962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53AEDA">
            <a:alpha val="11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8767261-9C97-498C-9901-D88B909D5011}"/>
              </a:ext>
            </a:extLst>
          </p:cNvPr>
          <p:cNvSpPr/>
          <p:nvPr userDrawn="1"/>
        </p:nvSpPr>
        <p:spPr>
          <a:xfrm>
            <a:off x="0" y="13878389"/>
            <a:ext cx="10972800" cy="756503"/>
          </a:xfrm>
          <a:prstGeom prst="rect">
            <a:avLst/>
          </a:prstGeom>
          <a:gradFill flip="none" rotWithShape="1">
            <a:gsLst>
              <a:gs pos="0">
                <a:srgbClr val="A6D5EC">
                  <a:tint val="66000"/>
                  <a:satMod val="160000"/>
                </a:srgbClr>
              </a:gs>
              <a:gs pos="50000">
                <a:srgbClr val="A6D5EC">
                  <a:tint val="44500"/>
                  <a:satMod val="160000"/>
                </a:srgbClr>
              </a:gs>
              <a:gs pos="100000">
                <a:srgbClr val="A6D5EC">
                  <a:tint val="23500"/>
                  <a:satMod val="160000"/>
                  <a:lumMod val="8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Google Shape;6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7743"/>
            <a:ext cx="10972800" cy="1430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9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4320" y="14058900"/>
            <a:ext cx="2392680" cy="381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" name="Google Shape;16;p3">
            <a:extLst>
              <a:ext uri="{FF2B5EF4-FFF2-40B4-BE49-F238E27FC236}">
                <a16:creationId xmlns:a16="http://schemas.microsoft.com/office/drawing/2014/main" id="{87CFBAAC-40D6-4E15-A0CA-FE4232185416}"/>
              </a:ext>
            </a:extLst>
          </p:cNvPr>
          <p:cNvGrpSpPr/>
          <p:nvPr userDrawn="1"/>
        </p:nvGrpSpPr>
        <p:grpSpPr>
          <a:xfrm>
            <a:off x="188594" y="190500"/>
            <a:ext cx="7345681" cy="1141240"/>
            <a:chOff x="228600" y="228600"/>
            <a:chExt cx="5055300" cy="1141240"/>
          </a:xfrm>
        </p:grpSpPr>
        <p:sp>
          <p:nvSpPr>
            <p:cNvPr id="12" name="Google Shape;17;p3">
              <a:extLst>
                <a:ext uri="{FF2B5EF4-FFF2-40B4-BE49-F238E27FC236}">
                  <a16:creationId xmlns:a16="http://schemas.microsoft.com/office/drawing/2014/main" id="{EBD3F56F-3674-43E8-87FE-0F0C55372597}"/>
                </a:ext>
              </a:extLst>
            </p:cNvPr>
            <p:cNvSpPr txBox="1"/>
            <p:nvPr userDrawn="1"/>
          </p:nvSpPr>
          <p:spPr>
            <a:xfrm>
              <a:off x="228600" y="228600"/>
              <a:ext cx="5055300" cy="6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000" dirty="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3" name="Google Shape;18;p3">
              <a:extLst>
                <a:ext uri="{FF2B5EF4-FFF2-40B4-BE49-F238E27FC236}">
                  <a16:creationId xmlns:a16="http://schemas.microsoft.com/office/drawing/2014/main" id="{D6B2854F-DE4C-405D-882A-26C021EF133A}"/>
                </a:ext>
              </a:extLst>
            </p:cNvPr>
            <p:cNvSpPr txBox="1"/>
            <p:nvPr/>
          </p:nvSpPr>
          <p:spPr>
            <a:xfrm>
              <a:off x="228600" y="969640"/>
              <a:ext cx="16518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TI version 10.7</a:t>
              </a:r>
              <a:endParaRPr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16" name="Google Shape;17;p3">
            <a:extLst>
              <a:ext uri="{FF2B5EF4-FFF2-40B4-BE49-F238E27FC236}">
                <a16:creationId xmlns:a16="http://schemas.microsoft.com/office/drawing/2014/main" id="{B402BE5E-36D8-498B-ABF1-4F08E5539103}"/>
              </a:ext>
            </a:extLst>
          </p:cNvPr>
          <p:cNvSpPr txBox="1"/>
          <p:nvPr userDrawn="1"/>
        </p:nvSpPr>
        <p:spPr>
          <a:xfrm>
            <a:off x="188594" y="156050"/>
            <a:ext cx="7345681" cy="6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How to Create a CAPA</a:t>
            </a:r>
            <a:endParaRPr sz="3000" dirty="0">
              <a:solidFill>
                <a:schemeClr val="lt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EB07452-24D4-4E6A-848F-537F299F45A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354727" y="178616"/>
            <a:ext cx="3429479" cy="1057423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25FB72-3EBF-4E9E-8AA0-5AC9BE6565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36856" y="14021717"/>
            <a:ext cx="2468562" cy="779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93C92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6D94D-7D22-41D5-B2BC-DF6B7A1AA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15643" y="13710287"/>
            <a:ext cx="2468563" cy="779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93C92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‹#›</a:t>
            </a:fld>
            <a:r>
              <a:rPr lang="en-GB" dirty="0"/>
              <a:t> of 4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</p:sldLayoutIdLst>
  <p:hf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6768">
          <p15:clr>
            <a:srgbClr val="E46962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AE7AC90-AEBB-4651-B34A-208CEB30D5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4286" y="11542359"/>
            <a:ext cx="3062514" cy="17041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06688F1-8478-4533-B0C3-DAE6FA471E0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6430" b="22681"/>
          <a:stretch/>
        </p:blipFill>
        <p:spPr>
          <a:xfrm>
            <a:off x="6052459" y="3891840"/>
            <a:ext cx="4296229" cy="3609175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540EA65-9161-4F0B-A07D-AB220E016CA7}"/>
              </a:ext>
            </a:extLst>
          </p:cNvPr>
          <p:cNvGrpSpPr/>
          <p:nvPr/>
        </p:nvGrpSpPr>
        <p:grpSpPr>
          <a:xfrm>
            <a:off x="304800" y="4089898"/>
            <a:ext cx="4572000" cy="1777379"/>
            <a:chOff x="304800" y="3277893"/>
            <a:chExt cx="4572000" cy="1777379"/>
          </a:xfrm>
        </p:grpSpPr>
        <p:sp>
          <p:nvSpPr>
            <p:cNvPr id="27" name="Google Shape;27;p3"/>
            <p:cNvSpPr txBox="1"/>
            <p:nvPr/>
          </p:nvSpPr>
          <p:spPr>
            <a:xfrm>
              <a:off x="700080" y="3277893"/>
              <a:ext cx="4176720" cy="17773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Enter a QMS-Enabled Collaborate room. Via the waffle or the module selector, navigate to 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Quality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module (the name may vary).</a:t>
              </a:r>
              <a:endParaRPr sz="1800" b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304800" y="3354093"/>
              <a:ext cx="36576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</a:t>
              </a:r>
              <a:endParaRPr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304800" y="9034619"/>
            <a:ext cx="4572000" cy="821733"/>
            <a:chOff x="228600" y="3124200"/>
            <a:chExt cx="3810000" cy="821733"/>
          </a:xfrm>
        </p:grpSpPr>
        <p:sp>
          <p:nvSpPr>
            <p:cNvPr id="32" name="Google Shape;32;p3"/>
            <p:cNvSpPr txBox="1"/>
            <p:nvPr/>
          </p:nvSpPr>
          <p:spPr>
            <a:xfrm>
              <a:off x="558000" y="3124200"/>
              <a:ext cx="3480600" cy="8217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Select the option for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CAPAs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from the navigation sidebar.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2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5" name="Google Shape;35;p3"/>
          <p:cNvGrpSpPr/>
          <p:nvPr/>
        </p:nvGrpSpPr>
        <p:grpSpPr>
          <a:xfrm>
            <a:off x="304800" y="11891245"/>
            <a:ext cx="4572000" cy="503184"/>
            <a:chOff x="228600" y="3124200"/>
            <a:chExt cx="3810000" cy="503184"/>
          </a:xfrm>
        </p:grpSpPr>
        <p:sp>
          <p:nvSpPr>
            <p:cNvPr id="36" name="Google Shape;36;p3"/>
            <p:cNvSpPr txBox="1"/>
            <p:nvPr/>
          </p:nvSpPr>
          <p:spPr>
            <a:xfrm>
              <a:off x="558000" y="3124200"/>
              <a:ext cx="3480600" cy="5031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Create CAPA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46EA642-0C9C-4D8F-A2DB-42A5C0C9BFF0}"/>
              </a:ext>
            </a:extLst>
          </p:cNvPr>
          <p:cNvGrpSpPr/>
          <p:nvPr/>
        </p:nvGrpSpPr>
        <p:grpSpPr>
          <a:xfrm>
            <a:off x="6955972" y="12233983"/>
            <a:ext cx="1757591" cy="697958"/>
            <a:chOff x="5536323" y="8122489"/>
            <a:chExt cx="1757591" cy="697958"/>
          </a:xfrm>
        </p:grpSpPr>
        <p:sp>
          <p:nvSpPr>
            <p:cNvPr id="40" name="Google Shape;40;p3"/>
            <p:cNvSpPr/>
            <p:nvPr/>
          </p:nvSpPr>
          <p:spPr>
            <a:xfrm>
              <a:off x="5536323" y="8122489"/>
              <a:ext cx="1474077" cy="438421"/>
            </a:xfrm>
            <a:prstGeom prst="roundRect">
              <a:avLst>
                <a:gd name="adj" fmla="val 5575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6897914" y="8424447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81ABC537-7848-3DE5-1468-5184328DB237}"/>
              </a:ext>
            </a:extLst>
          </p:cNvPr>
          <p:cNvSpPr/>
          <p:nvPr/>
        </p:nvSpPr>
        <p:spPr>
          <a:xfrm>
            <a:off x="3397250" y="2166119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EC404D-FA5D-B23B-67D7-0B83B48A56F0}"/>
              </a:ext>
            </a:extLst>
          </p:cNvPr>
          <p:cNvSpPr txBox="1"/>
          <p:nvPr/>
        </p:nvSpPr>
        <p:spPr>
          <a:xfrm>
            <a:off x="3636815" y="1395030"/>
            <a:ext cx="2895600" cy="1348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Admin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Manager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Editor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Reader</a:t>
            </a:r>
          </a:p>
        </p:txBody>
      </p:sp>
      <p:sp>
        <p:nvSpPr>
          <p:cNvPr id="51" name="Flowchart: Connector 50">
            <a:extLst>
              <a:ext uri="{FF2B5EF4-FFF2-40B4-BE49-F238E27FC236}">
                <a16:creationId xmlns:a16="http://schemas.microsoft.com/office/drawing/2014/main" id="{300BA917-0E36-4EE7-903B-944C4E6CAF15}"/>
              </a:ext>
            </a:extLst>
          </p:cNvPr>
          <p:cNvSpPr/>
          <p:nvPr/>
        </p:nvSpPr>
        <p:spPr>
          <a:xfrm>
            <a:off x="3397250" y="2487563"/>
            <a:ext cx="180000" cy="180000"/>
          </a:xfrm>
          <a:prstGeom prst="flowChartConnecto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Connector 51">
            <a:extLst>
              <a:ext uri="{FF2B5EF4-FFF2-40B4-BE49-F238E27FC236}">
                <a16:creationId xmlns:a16="http://schemas.microsoft.com/office/drawing/2014/main" id="{1FF547FA-DA94-4165-A0F8-F7F0C70A9D6F}"/>
              </a:ext>
            </a:extLst>
          </p:cNvPr>
          <p:cNvSpPr/>
          <p:nvPr/>
        </p:nvSpPr>
        <p:spPr>
          <a:xfrm>
            <a:off x="3397250" y="1866604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48E31702-FB37-47BE-AAC5-03B5EDCC72D0}"/>
              </a:ext>
            </a:extLst>
          </p:cNvPr>
          <p:cNvSpPr/>
          <p:nvPr/>
        </p:nvSpPr>
        <p:spPr>
          <a:xfrm>
            <a:off x="3397250" y="1542388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620ED53-CE25-4F5F-B2DF-CD2A33B3D02F}"/>
              </a:ext>
            </a:extLst>
          </p:cNvPr>
          <p:cNvSpPr txBox="1"/>
          <p:nvPr/>
        </p:nvSpPr>
        <p:spPr>
          <a:xfrm>
            <a:off x="7010400" y="1614317"/>
            <a:ext cx="2895600" cy="789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002060"/>
                </a:solidFill>
                <a:latin typeface="Montserrat" panose="00000500000000000000" pitchFamily="2" charset="0"/>
              </a:rPr>
              <a:t>QMS</a:t>
            </a:r>
          </a:p>
          <a:p>
            <a:pPr>
              <a:lnSpc>
                <a:spcPct val="150000"/>
              </a:lnSpc>
            </a:pPr>
            <a:r>
              <a:rPr lang="en-US" sz="1600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eISF</a:t>
            </a:r>
            <a:endParaRPr lang="en-US" sz="1600" b="1" dirty="0">
              <a:solidFill>
                <a:srgbClr val="002060"/>
              </a:solidFill>
              <a:latin typeface="Montserrat" panose="00000500000000000000" pitchFamily="2" charset="0"/>
            </a:endParaRPr>
          </a:p>
        </p:txBody>
      </p:sp>
      <p:sp>
        <p:nvSpPr>
          <p:cNvPr id="55" name="Flowchart: Connector 54">
            <a:extLst>
              <a:ext uri="{FF2B5EF4-FFF2-40B4-BE49-F238E27FC236}">
                <a16:creationId xmlns:a16="http://schemas.microsoft.com/office/drawing/2014/main" id="{491674C7-3992-4209-8F84-E871FDBA4E1A}"/>
              </a:ext>
            </a:extLst>
          </p:cNvPr>
          <p:cNvSpPr/>
          <p:nvPr/>
        </p:nvSpPr>
        <p:spPr>
          <a:xfrm>
            <a:off x="6770835" y="1761010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C7B0476-E10B-4E23-8DB7-1F589F209D65}"/>
              </a:ext>
            </a:extLst>
          </p:cNvPr>
          <p:cNvGrpSpPr/>
          <p:nvPr/>
        </p:nvGrpSpPr>
        <p:grpSpPr>
          <a:xfrm>
            <a:off x="5878286" y="4951561"/>
            <a:ext cx="1690914" cy="1404789"/>
            <a:chOff x="6823106" y="3091649"/>
            <a:chExt cx="1690914" cy="1404789"/>
          </a:xfrm>
        </p:grpSpPr>
        <p:sp>
          <p:nvSpPr>
            <p:cNvPr id="30" name="Google Shape;30;p3"/>
            <p:cNvSpPr/>
            <p:nvPr/>
          </p:nvSpPr>
          <p:spPr>
            <a:xfrm>
              <a:off x="7132320" y="3352799"/>
              <a:ext cx="1381700" cy="1143639"/>
            </a:xfrm>
            <a:prstGeom prst="roundRect">
              <a:avLst>
                <a:gd name="adj" fmla="val 8717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6823106" y="3091649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0823442-3229-48BE-8E0E-1628AD390B7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109" r="3552"/>
          <a:stretch/>
        </p:blipFill>
        <p:spPr>
          <a:xfrm>
            <a:off x="7010400" y="8134350"/>
            <a:ext cx="2561835" cy="295753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6" name="Flowchart: Connector 55">
            <a:extLst>
              <a:ext uri="{FF2B5EF4-FFF2-40B4-BE49-F238E27FC236}">
                <a16:creationId xmlns:a16="http://schemas.microsoft.com/office/drawing/2014/main" id="{93E60DD1-E531-4DD7-8FF9-4E36AFF5D9A1}"/>
              </a:ext>
            </a:extLst>
          </p:cNvPr>
          <p:cNvSpPr/>
          <p:nvPr/>
        </p:nvSpPr>
        <p:spPr>
          <a:xfrm>
            <a:off x="6768000" y="2128507"/>
            <a:ext cx="180000" cy="180000"/>
          </a:xfrm>
          <a:prstGeom prst="flowChartConnecto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BB401A3-37AA-463E-B9F2-1900FD0280B3}"/>
              </a:ext>
            </a:extLst>
          </p:cNvPr>
          <p:cNvGrpSpPr/>
          <p:nvPr/>
        </p:nvGrpSpPr>
        <p:grpSpPr>
          <a:xfrm>
            <a:off x="6572936" y="9478565"/>
            <a:ext cx="3092783" cy="820805"/>
            <a:chOff x="6815364" y="3080658"/>
            <a:chExt cx="3092783" cy="820805"/>
          </a:xfrm>
        </p:grpSpPr>
        <p:sp>
          <p:nvSpPr>
            <p:cNvPr id="59" name="Google Shape;30;p3">
              <a:extLst>
                <a:ext uri="{FF2B5EF4-FFF2-40B4-BE49-F238E27FC236}">
                  <a16:creationId xmlns:a16="http://schemas.microsoft.com/office/drawing/2014/main" id="{B984A32A-58D8-414C-AD1D-33BDF9DE041F}"/>
                </a:ext>
              </a:extLst>
            </p:cNvPr>
            <p:cNvSpPr/>
            <p:nvPr/>
          </p:nvSpPr>
          <p:spPr>
            <a:xfrm>
              <a:off x="7151370" y="3352800"/>
              <a:ext cx="2756777" cy="548663"/>
            </a:xfrm>
            <a:prstGeom prst="roundRect">
              <a:avLst>
                <a:gd name="adj" fmla="val 9057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8;p3">
              <a:extLst>
                <a:ext uri="{FF2B5EF4-FFF2-40B4-BE49-F238E27FC236}">
                  <a16:creationId xmlns:a16="http://schemas.microsoft.com/office/drawing/2014/main" id="{B4CCD148-B143-4EF6-A7E8-5BECAFE7E79B}"/>
                </a:ext>
              </a:extLst>
            </p:cNvPr>
            <p:cNvSpPr/>
            <p:nvPr/>
          </p:nvSpPr>
          <p:spPr>
            <a:xfrm>
              <a:off x="6815364" y="3080658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2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4C967230-A276-4B47-9276-F22A35A96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CAF4500-3F20-451A-81D4-B2BB15A33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1</a:t>
            </a:fld>
            <a:r>
              <a:rPr lang="en-GB" dirty="0"/>
              <a:t> of 4</a:t>
            </a:r>
          </a:p>
        </p:txBody>
      </p:sp>
      <p:sp>
        <p:nvSpPr>
          <p:cNvPr id="39" name="Google Shape;27;p3">
            <a:extLst>
              <a:ext uri="{FF2B5EF4-FFF2-40B4-BE49-F238E27FC236}">
                <a16:creationId xmlns:a16="http://schemas.microsoft.com/office/drawing/2014/main" id="{9AF43FF2-5179-42F9-A9C1-FBFBCBDB8309}"/>
              </a:ext>
            </a:extLst>
          </p:cNvPr>
          <p:cNvSpPr txBox="1"/>
          <p:nvPr/>
        </p:nvSpPr>
        <p:spPr>
          <a:xfrm>
            <a:off x="937191" y="2796593"/>
            <a:ext cx="9868227" cy="75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sz="1600" b="1" i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rPr>
              <a:t>Due to the flexible configuration of TI QMS, variations from the example shown should be expected . For example, different </a:t>
            </a:r>
            <a:r>
              <a:rPr lang="en-US" sz="1600" b="1" i="1" dirty="0" err="1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rPr>
              <a:t>datafields</a:t>
            </a:r>
            <a:r>
              <a:rPr lang="en-US" sz="1600" b="1" i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rPr>
              <a:t> may be required or displayed. </a:t>
            </a:r>
            <a:endParaRPr sz="1600" b="1" i="1" dirty="0">
              <a:solidFill>
                <a:srgbClr val="00206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E6B842BE-C4E0-4986-89E4-CAD902E71C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" y="2934806"/>
            <a:ext cx="579138" cy="5031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9BC2B483-77B1-44D6-BB30-EC913D027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224" y="6309408"/>
            <a:ext cx="5112307" cy="149417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94CC580-D75C-4589-82EC-60003783A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9049" y="1913570"/>
            <a:ext cx="5549218" cy="128655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" name="Google Shape;26;p3">
            <a:extLst>
              <a:ext uri="{FF2B5EF4-FFF2-40B4-BE49-F238E27FC236}">
                <a16:creationId xmlns:a16="http://schemas.microsoft.com/office/drawing/2014/main" id="{046F89BA-A3F7-4E3F-96FD-4B4BCF6FDF67}"/>
              </a:ext>
            </a:extLst>
          </p:cNvPr>
          <p:cNvGrpSpPr/>
          <p:nvPr/>
        </p:nvGrpSpPr>
        <p:grpSpPr>
          <a:xfrm>
            <a:off x="304800" y="4133581"/>
            <a:ext cx="4572000" cy="1458831"/>
            <a:chOff x="228600" y="3111500"/>
            <a:chExt cx="3810000" cy="1458831"/>
          </a:xfrm>
        </p:grpSpPr>
        <p:sp>
          <p:nvSpPr>
            <p:cNvPr id="4" name="Google Shape;27;p3">
              <a:extLst>
                <a:ext uri="{FF2B5EF4-FFF2-40B4-BE49-F238E27FC236}">
                  <a16:creationId xmlns:a16="http://schemas.microsoft.com/office/drawing/2014/main" id="{E6336833-363F-4305-8181-F8FC300D49A2}"/>
                </a:ext>
              </a:extLst>
            </p:cNvPr>
            <p:cNvSpPr txBox="1"/>
            <p:nvPr/>
          </p:nvSpPr>
          <p:spPr>
            <a:xfrm>
              <a:off x="558000" y="3111500"/>
              <a:ext cx="3480600" cy="1458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Select the </a:t>
              </a:r>
              <a:r>
                <a:rPr lang="en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Type of CAPA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from the </a:t>
              </a:r>
              <a:r>
                <a:rPr lang="en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Type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dropdown.</a:t>
              </a:r>
              <a:b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This will also auto-select t</a:t>
              </a:r>
              <a:r>
                <a:rPr lang="en-GB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he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Team assigned to that type, if any.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" name="Google Shape;28;p3">
              <a:extLst>
                <a:ext uri="{FF2B5EF4-FFF2-40B4-BE49-F238E27FC236}">
                  <a16:creationId xmlns:a16="http://schemas.microsoft.com/office/drawing/2014/main" id="{C2CC831E-2D38-46CD-A716-588E2968E634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5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3DB2EE5C-17B4-4C06-8E0C-495E873DE9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4460" y="4133581"/>
            <a:ext cx="5401382" cy="143254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30F645A8-C59E-470E-96D2-39A2B195092B}"/>
              </a:ext>
            </a:extLst>
          </p:cNvPr>
          <p:cNvGrpSpPr/>
          <p:nvPr/>
        </p:nvGrpSpPr>
        <p:grpSpPr>
          <a:xfrm>
            <a:off x="5674573" y="3883389"/>
            <a:ext cx="3621826" cy="1653811"/>
            <a:chOff x="7959547" y="2957460"/>
            <a:chExt cx="4147216" cy="1880401"/>
          </a:xfrm>
        </p:grpSpPr>
        <p:sp>
          <p:nvSpPr>
            <p:cNvPr id="24" name="Google Shape;30;p3">
              <a:extLst>
                <a:ext uri="{FF2B5EF4-FFF2-40B4-BE49-F238E27FC236}">
                  <a16:creationId xmlns:a16="http://schemas.microsoft.com/office/drawing/2014/main" id="{DAD737E9-E52B-4446-92D3-97BF0A2A96A3}"/>
                </a:ext>
              </a:extLst>
            </p:cNvPr>
            <p:cNvSpPr/>
            <p:nvPr/>
          </p:nvSpPr>
          <p:spPr>
            <a:xfrm>
              <a:off x="8232080" y="3262116"/>
              <a:ext cx="3874683" cy="1575745"/>
            </a:xfrm>
            <a:prstGeom prst="roundRect">
              <a:avLst>
                <a:gd name="adj" fmla="val 4922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" name="Google Shape;38;p3">
              <a:extLst>
                <a:ext uri="{FF2B5EF4-FFF2-40B4-BE49-F238E27FC236}">
                  <a16:creationId xmlns:a16="http://schemas.microsoft.com/office/drawing/2014/main" id="{985DFF6B-134E-42BE-93A0-365BFDC1D708}"/>
                </a:ext>
              </a:extLst>
            </p:cNvPr>
            <p:cNvSpPr/>
            <p:nvPr/>
          </p:nvSpPr>
          <p:spPr>
            <a:xfrm>
              <a:off x="7959547" y="2957460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5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0" name="Google Shape;26;p3">
            <a:extLst>
              <a:ext uri="{FF2B5EF4-FFF2-40B4-BE49-F238E27FC236}">
                <a16:creationId xmlns:a16="http://schemas.microsoft.com/office/drawing/2014/main" id="{E79EEEE4-F2CA-4871-8E93-E2E1EDDC176E}"/>
              </a:ext>
            </a:extLst>
          </p:cNvPr>
          <p:cNvGrpSpPr/>
          <p:nvPr/>
        </p:nvGrpSpPr>
        <p:grpSpPr>
          <a:xfrm>
            <a:off x="304800" y="2134235"/>
            <a:ext cx="4738440" cy="503184"/>
            <a:chOff x="228600" y="3124200"/>
            <a:chExt cx="3948700" cy="503184"/>
          </a:xfrm>
        </p:grpSpPr>
        <p:sp>
          <p:nvSpPr>
            <p:cNvPr id="31" name="Google Shape;27;p3">
              <a:extLst>
                <a:ext uri="{FF2B5EF4-FFF2-40B4-BE49-F238E27FC236}">
                  <a16:creationId xmlns:a16="http://schemas.microsoft.com/office/drawing/2014/main" id="{F2A04B87-1B85-426D-87E8-48A8DA8EB739}"/>
                </a:ext>
              </a:extLst>
            </p:cNvPr>
            <p:cNvSpPr txBox="1"/>
            <p:nvPr/>
          </p:nvSpPr>
          <p:spPr>
            <a:xfrm>
              <a:off x="557999" y="3124200"/>
              <a:ext cx="3619301" cy="5031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Give a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Title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to the CAPA.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2" name="Google Shape;28;p3">
              <a:extLst>
                <a:ext uri="{FF2B5EF4-FFF2-40B4-BE49-F238E27FC236}">
                  <a16:creationId xmlns:a16="http://schemas.microsoft.com/office/drawing/2014/main" id="{9DBB9AC4-1193-4798-9052-4E1BC8383DC5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137D15B-FE0F-498C-B2B0-FACBE3E0484B}"/>
              </a:ext>
            </a:extLst>
          </p:cNvPr>
          <p:cNvGrpSpPr/>
          <p:nvPr/>
        </p:nvGrpSpPr>
        <p:grpSpPr>
          <a:xfrm>
            <a:off x="4652815" y="1739261"/>
            <a:ext cx="5524810" cy="717573"/>
            <a:chOff x="6865929" y="3138411"/>
            <a:chExt cx="5524810" cy="717573"/>
          </a:xfrm>
        </p:grpSpPr>
        <p:sp>
          <p:nvSpPr>
            <p:cNvPr id="33" name="Google Shape;30;p3">
              <a:extLst>
                <a:ext uri="{FF2B5EF4-FFF2-40B4-BE49-F238E27FC236}">
                  <a16:creationId xmlns:a16="http://schemas.microsoft.com/office/drawing/2014/main" id="{24731C61-D06D-473C-8A78-EAE8AB47D777}"/>
                </a:ext>
              </a:extLst>
            </p:cNvPr>
            <p:cNvSpPr/>
            <p:nvPr/>
          </p:nvSpPr>
          <p:spPr>
            <a:xfrm>
              <a:off x="7132318" y="3352800"/>
              <a:ext cx="5258421" cy="503184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" name="Google Shape;38;p3">
              <a:extLst>
                <a:ext uri="{FF2B5EF4-FFF2-40B4-BE49-F238E27FC236}">
                  <a16:creationId xmlns:a16="http://schemas.microsoft.com/office/drawing/2014/main" id="{E61B0123-5F53-4D0A-A131-0DCDD1EC93A2}"/>
                </a:ext>
              </a:extLst>
            </p:cNvPr>
            <p:cNvSpPr/>
            <p:nvPr/>
          </p:nvSpPr>
          <p:spPr>
            <a:xfrm>
              <a:off x="6865929" y="3138411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4" name="Google Shape;26;p3">
            <a:extLst>
              <a:ext uri="{FF2B5EF4-FFF2-40B4-BE49-F238E27FC236}">
                <a16:creationId xmlns:a16="http://schemas.microsoft.com/office/drawing/2014/main" id="{076B70E9-DBAB-4D1B-B292-5DD52BFA3802}"/>
              </a:ext>
            </a:extLst>
          </p:cNvPr>
          <p:cNvGrpSpPr/>
          <p:nvPr/>
        </p:nvGrpSpPr>
        <p:grpSpPr>
          <a:xfrm>
            <a:off x="304800" y="6394829"/>
            <a:ext cx="4572000" cy="1140282"/>
            <a:chOff x="228600" y="3111500"/>
            <a:chExt cx="3810000" cy="1140282"/>
          </a:xfrm>
        </p:grpSpPr>
        <p:sp>
          <p:nvSpPr>
            <p:cNvPr id="36" name="Google Shape;27;p3">
              <a:extLst>
                <a:ext uri="{FF2B5EF4-FFF2-40B4-BE49-F238E27FC236}">
                  <a16:creationId xmlns:a16="http://schemas.microsoft.com/office/drawing/2014/main" id="{A0FBB714-A4BB-4D4B-B94C-37AA0133BBF6}"/>
                </a:ext>
              </a:extLst>
            </p:cNvPr>
            <p:cNvSpPr txBox="1"/>
            <p:nvPr/>
          </p:nvSpPr>
          <p:spPr>
            <a:xfrm>
              <a:off x="558000" y="3111500"/>
              <a:ext cx="3480600" cy="114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Check Team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button allows you to review what users are members of the selected Team.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7" name="Google Shape;28;p3">
              <a:extLst>
                <a:ext uri="{FF2B5EF4-FFF2-40B4-BE49-F238E27FC236}">
                  <a16:creationId xmlns:a16="http://schemas.microsoft.com/office/drawing/2014/main" id="{C39ED258-01BC-4C82-89DC-0AAFDCE97BA3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6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E186FCE-C709-4E31-810F-F88F407397E4}"/>
              </a:ext>
            </a:extLst>
          </p:cNvPr>
          <p:cNvGrpSpPr/>
          <p:nvPr/>
        </p:nvGrpSpPr>
        <p:grpSpPr>
          <a:xfrm>
            <a:off x="8551282" y="7365998"/>
            <a:ext cx="1626341" cy="593275"/>
            <a:chOff x="7959547" y="3256501"/>
            <a:chExt cx="1862261" cy="674560"/>
          </a:xfrm>
        </p:grpSpPr>
        <p:sp>
          <p:nvSpPr>
            <p:cNvPr id="39" name="Google Shape;30;p3">
              <a:extLst>
                <a:ext uri="{FF2B5EF4-FFF2-40B4-BE49-F238E27FC236}">
                  <a16:creationId xmlns:a16="http://schemas.microsoft.com/office/drawing/2014/main" id="{FC2F17CB-1C6F-4222-B72E-ACC05978D724}"/>
                </a:ext>
              </a:extLst>
            </p:cNvPr>
            <p:cNvSpPr/>
            <p:nvPr/>
          </p:nvSpPr>
          <p:spPr>
            <a:xfrm>
              <a:off x="8172893" y="3256501"/>
              <a:ext cx="1648915" cy="419693"/>
            </a:xfrm>
            <a:prstGeom prst="roundRect">
              <a:avLst>
                <a:gd name="adj" fmla="val 9148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0" name="Google Shape;38;p3">
              <a:extLst>
                <a:ext uri="{FF2B5EF4-FFF2-40B4-BE49-F238E27FC236}">
                  <a16:creationId xmlns:a16="http://schemas.microsoft.com/office/drawing/2014/main" id="{F8228E4E-F99D-41DD-8A16-FF587E8E5613}"/>
                </a:ext>
              </a:extLst>
            </p:cNvPr>
            <p:cNvSpPr/>
            <p:nvPr/>
          </p:nvSpPr>
          <p:spPr>
            <a:xfrm>
              <a:off x="7959547" y="3535061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6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F21F51FA-566B-4A2E-AB86-A454993A0929}"/>
              </a:ext>
            </a:extLst>
          </p:cNvPr>
          <p:cNvGrpSpPr/>
          <p:nvPr/>
        </p:nvGrpSpPr>
        <p:grpSpPr>
          <a:xfrm>
            <a:off x="5320909" y="11183161"/>
            <a:ext cx="5143099" cy="1515860"/>
            <a:chOff x="5270109" y="11170461"/>
            <a:chExt cx="5143099" cy="1515860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599442C5-6252-47BB-98FD-DEC39D280EA3}"/>
                </a:ext>
              </a:extLst>
            </p:cNvPr>
            <p:cNvGrpSpPr/>
            <p:nvPr/>
          </p:nvGrpSpPr>
          <p:grpSpPr>
            <a:xfrm>
              <a:off x="5270109" y="11170461"/>
              <a:ext cx="5143099" cy="1512708"/>
              <a:chOff x="5270109" y="11170461"/>
              <a:chExt cx="5143099" cy="1512708"/>
            </a:xfrm>
          </p:grpSpPr>
          <p:pic>
            <p:nvPicPr>
              <p:cNvPr id="55" name="Picture 54">
                <a:extLst>
                  <a:ext uri="{FF2B5EF4-FFF2-40B4-BE49-F238E27FC236}">
                    <a16:creationId xmlns:a16="http://schemas.microsoft.com/office/drawing/2014/main" id="{1E38FD8A-4E37-48F7-8919-16333FF2B80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r="45372"/>
              <a:stretch/>
            </p:blipFill>
            <p:spPr>
              <a:xfrm>
                <a:off x="5270109" y="11170461"/>
                <a:ext cx="3911462" cy="1512708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Picture 62">
                <a:extLst>
                  <a:ext uri="{FF2B5EF4-FFF2-40B4-BE49-F238E27FC236}">
                    <a16:creationId xmlns:a16="http://schemas.microsoft.com/office/drawing/2014/main" id="{DC1837BE-5836-4179-8EBF-4D884121DBA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l="82614" t="41" r="185" b="-41"/>
              <a:stretch/>
            </p:blipFill>
            <p:spPr>
              <a:xfrm>
                <a:off x="9181577" y="11170461"/>
                <a:ext cx="1231631" cy="151270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F30FC266-DCCD-4580-83C8-CD13F9047F44}"/>
                </a:ext>
              </a:extLst>
            </p:cNvPr>
            <p:cNvSpPr/>
            <p:nvPr/>
          </p:nvSpPr>
          <p:spPr>
            <a:xfrm>
              <a:off x="5270109" y="11178196"/>
              <a:ext cx="5138158" cy="150812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Arrow: Down 13">
            <a:extLst>
              <a:ext uri="{FF2B5EF4-FFF2-40B4-BE49-F238E27FC236}">
                <a16:creationId xmlns:a16="http://schemas.microsoft.com/office/drawing/2014/main" id="{98E6A2F8-1195-4E8E-B4C7-8CE2492E8CAE}"/>
              </a:ext>
            </a:extLst>
          </p:cNvPr>
          <p:cNvSpPr/>
          <p:nvPr/>
        </p:nvSpPr>
        <p:spPr>
          <a:xfrm>
            <a:off x="7703173" y="5879629"/>
            <a:ext cx="438240" cy="432317"/>
          </a:xfrm>
          <a:prstGeom prst="downArrow">
            <a:avLst>
              <a:gd name="adj1" fmla="val 52246"/>
              <a:gd name="adj2" fmla="val 49334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1" name="Google Shape;31;p3">
            <a:extLst>
              <a:ext uri="{FF2B5EF4-FFF2-40B4-BE49-F238E27FC236}">
                <a16:creationId xmlns:a16="http://schemas.microsoft.com/office/drawing/2014/main" id="{F768C883-6744-4EFA-A7AA-E246B7822B3E}"/>
              </a:ext>
            </a:extLst>
          </p:cNvPr>
          <p:cNvGrpSpPr/>
          <p:nvPr/>
        </p:nvGrpSpPr>
        <p:grpSpPr>
          <a:xfrm>
            <a:off x="304800" y="11377843"/>
            <a:ext cx="5833419" cy="1140282"/>
            <a:chOff x="228600" y="3124200"/>
            <a:chExt cx="4861183" cy="1140282"/>
          </a:xfrm>
        </p:grpSpPr>
        <p:sp>
          <p:nvSpPr>
            <p:cNvPr id="42" name="Google Shape;32;p3">
              <a:extLst>
                <a:ext uri="{FF2B5EF4-FFF2-40B4-BE49-F238E27FC236}">
                  <a16:creationId xmlns:a16="http://schemas.microsoft.com/office/drawing/2014/main" id="{186426FC-C331-4CCC-AA12-D1F1CBBCC38F}"/>
                </a:ext>
              </a:extLst>
            </p:cNvPr>
            <p:cNvSpPr txBox="1"/>
            <p:nvPr/>
          </p:nvSpPr>
          <p:spPr>
            <a:xfrm>
              <a:off x="557999" y="3124200"/>
              <a:ext cx="4531784" cy="114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Set the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Reporting fields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. </a:t>
              </a:r>
              <a:b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GB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Y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ou can use the </a:t>
              </a:r>
              <a:r>
                <a:rPr lang="en" sz="1800" b="1" dirty="0">
                  <a:solidFill>
                    <a:srgbClr val="7030A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calendar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buttons </a:t>
              </a:r>
              <a:b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to select day and time.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43" name="Google Shape;33;p3">
              <a:extLst>
                <a:ext uri="{FF2B5EF4-FFF2-40B4-BE49-F238E27FC236}">
                  <a16:creationId xmlns:a16="http://schemas.microsoft.com/office/drawing/2014/main" id="{F103E67C-1962-4015-BCD3-70C89F88DD92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8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05BB114-A699-491E-B49E-DB13BAF9B6A0}"/>
              </a:ext>
            </a:extLst>
          </p:cNvPr>
          <p:cNvGrpSpPr/>
          <p:nvPr/>
        </p:nvGrpSpPr>
        <p:grpSpPr>
          <a:xfrm>
            <a:off x="5085198" y="10971309"/>
            <a:ext cx="4185802" cy="1682971"/>
            <a:chOff x="6861873" y="3081194"/>
            <a:chExt cx="4185802" cy="1682971"/>
          </a:xfrm>
        </p:grpSpPr>
        <p:sp>
          <p:nvSpPr>
            <p:cNvPr id="46" name="Google Shape;30;p3">
              <a:extLst>
                <a:ext uri="{FF2B5EF4-FFF2-40B4-BE49-F238E27FC236}">
                  <a16:creationId xmlns:a16="http://schemas.microsoft.com/office/drawing/2014/main" id="{849E2783-AE53-4629-92A3-08BBDB566AC5}"/>
                </a:ext>
              </a:extLst>
            </p:cNvPr>
            <p:cNvSpPr/>
            <p:nvPr/>
          </p:nvSpPr>
          <p:spPr>
            <a:xfrm>
              <a:off x="7132321" y="3354355"/>
              <a:ext cx="3915354" cy="1409810"/>
            </a:xfrm>
            <a:prstGeom prst="roundRect">
              <a:avLst>
                <a:gd name="adj" fmla="val 689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7" name="Google Shape;38;p3">
              <a:extLst>
                <a:ext uri="{FF2B5EF4-FFF2-40B4-BE49-F238E27FC236}">
                  <a16:creationId xmlns:a16="http://schemas.microsoft.com/office/drawing/2014/main" id="{8B3A4CAC-1AED-437F-BFCE-D338F7CDC0A1}"/>
                </a:ext>
              </a:extLst>
            </p:cNvPr>
            <p:cNvSpPr/>
            <p:nvPr/>
          </p:nvSpPr>
          <p:spPr>
            <a:xfrm>
              <a:off x="6861873" y="3081194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8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48" name="Google Shape;30;p3">
            <a:extLst>
              <a:ext uri="{FF2B5EF4-FFF2-40B4-BE49-F238E27FC236}">
                <a16:creationId xmlns:a16="http://schemas.microsoft.com/office/drawing/2014/main" id="{E574AA10-DE6F-402E-9B22-3FE7C9CDA103}"/>
              </a:ext>
            </a:extLst>
          </p:cNvPr>
          <p:cNvSpPr/>
          <p:nvPr/>
        </p:nvSpPr>
        <p:spPr>
          <a:xfrm>
            <a:off x="9865359" y="11701780"/>
            <a:ext cx="295275" cy="914400"/>
          </a:xfrm>
          <a:prstGeom prst="roundRect">
            <a:avLst>
              <a:gd name="adj" fmla="val 10110"/>
            </a:avLst>
          </a:prstGeom>
          <a:noFill/>
          <a:ln w="38100" cap="flat" cmpd="sng">
            <a:solidFill>
              <a:srgbClr val="7030A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1" name="Date Placeholder 50">
            <a:extLst>
              <a:ext uri="{FF2B5EF4-FFF2-40B4-BE49-F238E27FC236}">
                <a16:creationId xmlns:a16="http://schemas.microsoft.com/office/drawing/2014/main" id="{FC55A6D6-313D-4C65-A5AB-F7C235371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52" name="Slide Number Placeholder 51">
            <a:extLst>
              <a:ext uri="{FF2B5EF4-FFF2-40B4-BE49-F238E27FC236}">
                <a16:creationId xmlns:a16="http://schemas.microsoft.com/office/drawing/2014/main" id="{D8301540-47ED-4639-820F-F1093991CA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2</a:t>
            </a:fld>
            <a:r>
              <a:rPr lang="en-GB" dirty="0"/>
              <a:t> of 4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9263793B-E3CE-4B99-A3FF-CC119ECE88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8617283"/>
            <a:ext cx="5907406" cy="1541531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57" name="Google Shape;31;p3">
            <a:extLst>
              <a:ext uri="{FF2B5EF4-FFF2-40B4-BE49-F238E27FC236}">
                <a16:creationId xmlns:a16="http://schemas.microsoft.com/office/drawing/2014/main" id="{3B61AB91-B283-43E3-A9F4-46996F0DCB48}"/>
              </a:ext>
            </a:extLst>
          </p:cNvPr>
          <p:cNvGrpSpPr/>
          <p:nvPr/>
        </p:nvGrpSpPr>
        <p:grpSpPr>
          <a:xfrm>
            <a:off x="304800" y="8570837"/>
            <a:ext cx="4256802" cy="1706591"/>
            <a:chOff x="228600" y="3124200"/>
            <a:chExt cx="3547335" cy="1706591"/>
          </a:xfrm>
        </p:grpSpPr>
        <p:sp>
          <p:nvSpPr>
            <p:cNvPr id="58" name="Google Shape;32;p3">
              <a:extLst>
                <a:ext uri="{FF2B5EF4-FFF2-40B4-BE49-F238E27FC236}">
                  <a16:creationId xmlns:a16="http://schemas.microsoft.com/office/drawing/2014/main" id="{AF6B3571-EF36-48FA-B145-F288693AE416}"/>
                </a:ext>
              </a:extLst>
            </p:cNvPr>
            <p:cNvSpPr txBox="1"/>
            <p:nvPr/>
          </p:nvSpPr>
          <p:spPr>
            <a:xfrm>
              <a:off x="557999" y="3124200"/>
              <a:ext cx="3217936" cy="1706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Populate the ‘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Action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’ text fields.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Required fields are marked with a red asterisk.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600" b="1" i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Text boxes like these support rich text, including pictures and Tables.</a:t>
              </a:r>
              <a:endParaRPr sz="1800" b="1" i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9" name="Google Shape;33;p3">
              <a:extLst>
                <a:ext uri="{FF2B5EF4-FFF2-40B4-BE49-F238E27FC236}">
                  <a16:creationId xmlns:a16="http://schemas.microsoft.com/office/drawing/2014/main" id="{C5F43AA6-9B91-4F3B-976D-B8AF9AC1D776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7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34AC91E2-0981-4E8A-A8EA-2B62E4A1AFD1}"/>
              </a:ext>
            </a:extLst>
          </p:cNvPr>
          <p:cNvGrpSpPr/>
          <p:nvPr/>
        </p:nvGrpSpPr>
        <p:grpSpPr>
          <a:xfrm>
            <a:off x="4740811" y="8309337"/>
            <a:ext cx="6003388" cy="1518652"/>
            <a:chOff x="7073900" y="3031672"/>
            <a:chExt cx="6003388" cy="1518652"/>
          </a:xfrm>
        </p:grpSpPr>
        <p:sp>
          <p:nvSpPr>
            <p:cNvPr id="61" name="Google Shape;30;p3">
              <a:extLst>
                <a:ext uri="{FF2B5EF4-FFF2-40B4-BE49-F238E27FC236}">
                  <a16:creationId xmlns:a16="http://schemas.microsoft.com/office/drawing/2014/main" id="{7CD2F4B5-F680-4B9D-8AAB-3A7EFDD72919}"/>
                </a:ext>
              </a:extLst>
            </p:cNvPr>
            <p:cNvSpPr/>
            <p:nvPr/>
          </p:nvSpPr>
          <p:spPr>
            <a:xfrm>
              <a:off x="7324189" y="3352800"/>
              <a:ext cx="5753099" cy="1197524"/>
            </a:xfrm>
            <a:prstGeom prst="roundRect">
              <a:avLst>
                <a:gd name="adj" fmla="val 583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2" name="Google Shape;38;p3">
              <a:extLst>
                <a:ext uri="{FF2B5EF4-FFF2-40B4-BE49-F238E27FC236}">
                  <a16:creationId xmlns:a16="http://schemas.microsoft.com/office/drawing/2014/main" id="{9344E2A3-1E66-45EE-8D99-A1118E7D1D0C}"/>
                </a:ext>
              </a:extLst>
            </p:cNvPr>
            <p:cNvSpPr/>
            <p:nvPr/>
          </p:nvSpPr>
          <p:spPr>
            <a:xfrm>
              <a:off x="7073900" y="3031672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7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865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AEC739C-B843-44DB-973A-CA5C70FECE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502" y="1823591"/>
            <a:ext cx="6358748" cy="1352266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5" name="Google Shape;26;p3">
            <a:extLst>
              <a:ext uri="{FF2B5EF4-FFF2-40B4-BE49-F238E27FC236}">
                <a16:creationId xmlns:a16="http://schemas.microsoft.com/office/drawing/2014/main" id="{0FD9B246-6938-4C96-B78A-D72CC1EB5B63}"/>
              </a:ext>
            </a:extLst>
          </p:cNvPr>
          <p:cNvGrpSpPr/>
          <p:nvPr/>
        </p:nvGrpSpPr>
        <p:grpSpPr>
          <a:xfrm>
            <a:off x="304800" y="2069878"/>
            <a:ext cx="3947886" cy="1140282"/>
            <a:chOff x="228600" y="3124200"/>
            <a:chExt cx="3289905" cy="1140282"/>
          </a:xfrm>
        </p:grpSpPr>
        <p:sp>
          <p:nvSpPr>
            <p:cNvPr id="6" name="Google Shape;27;p3">
              <a:extLst>
                <a:ext uri="{FF2B5EF4-FFF2-40B4-BE49-F238E27FC236}">
                  <a16:creationId xmlns:a16="http://schemas.microsoft.com/office/drawing/2014/main" id="{C8290551-1B12-4456-9DA0-C7D0E5713102}"/>
                </a:ext>
              </a:extLst>
            </p:cNvPr>
            <p:cNvSpPr txBox="1"/>
            <p:nvPr/>
          </p:nvSpPr>
          <p:spPr>
            <a:xfrm>
              <a:off x="557999" y="3124200"/>
              <a:ext cx="2960506" cy="114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Complete any other fields as required.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" name="Google Shape;28;p3">
              <a:extLst>
                <a:ext uri="{FF2B5EF4-FFF2-40B4-BE49-F238E27FC236}">
                  <a16:creationId xmlns:a16="http://schemas.microsoft.com/office/drawing/2014/main" id="{1000DAE3-93DC-4EA4-A358-C9FDB9DB05DF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9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2212B1B8-ADD4-4602-9400-17C474B07DB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5704"/>
          <a:stretch/>
        </p:blipFill>
        <p:spPr>
          <a:xfrm>
            <a:off x="6660811" y="4049601"/>
            <a:ext cx="3436492" cy="821734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969F71CD-EA90-45D7-81A0-019069D0E6D2}"/>
              </a:ext>
            </a:extLst>
          </p:cNvPr>
          <p:cNvGrpSpPr/>
          <p:nvPr/>
        </p:nvGrpSpPr>
        <p:grpSpPr>
          <a:xfrm>
            <a:off x="4129803" y="1850569"/>
            <a:ext cx="6509622" cy="1343694"/>
            <a:chOff x="6858000" y="3347175"/>
            <a:chExt cx="6509622" cy="1343694"/>
          </a:xfrm>
        </p:grpSpPr>
        <p:sp>
          <p:nvSpPr>
            <p:cNvPr id="30" name="Google Shape;30;p3">
              <a:extLst>
                <a:ext uri="{FF2B5EF4-FFF2-40B4-BE49-F238E27FC236}">
                  <a16:creationId xmlns:a16="http://schemas.microsoft.com/office/drawing/2014/main" id="{4D45C35A-6530-4D99-9C93-E6E6356B420B}"/>
                </a:ext>
              </a:extLst>
            </p:cNvPr>
            <p:cNvSpPr/>
            <p:nvPr/>
          </p:nvSpPr>
          <p:spPr>
            <a:xfrm>
              <a:off x="7143260" y="3347175"/>
              <a:ext cx="6224362" cy="1102182"/>
            </a:xfrm>
            <a:prstGeom prst="roundRect">
              <a:avLst>
                <a:gd name="adj" fmla="val 4955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" name="Google Shape;38;p3">
              <a:extLst>
                <a:ext uri="{FF2B5EF4-FFF2-40B4-BE49-F238E27FC236}">
                  <a16:creationId xmlns:a16="http://schemas.microsoft.com/office/drawing/2014/main" id="{B2227578-92BA-4D69-A780-960570FFB447}"/>
                </a:ext>
              </a:extLst>
            </p:cNvPr>
            <p:cNvSpPr/>
            <p:nvPr/>
          </p:nvSpPr>
          <p:spPr>
            <a:xfrm>
              <a:off x="6858000" y="4294869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9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7" name="Google Shape;26;p3">
            <a:extLst>
              <a:ext uri="{FF2B5EF4-FFF2-40B4-BE49-F238E27FC236}">
                <a16:creationId xmlns:a16="http://schemas.microsoft.com/office/drawing/2014/main" id="{784F0924-DC63-417C-9279-7EBD615C2724}"/>
              </a:ext>
            </a:extLst>
          </p:cNvPr>
          <p:cNvGrpSpPr/>
          <p:nvPr/>
        </p:nvGrpSpPr>
        <p:grpSpPr>
          <a:xfrm>
            <a:off x="304800" y="4054934"/>
            <a:ext cx="6066971" cy="821733"/>
            <a:chOff x="228600" y="3124200"/>
            <a:chExt cx="5055809" cy="821733"/>
          </a:xfrm>
        </p:grpSpPr>
        <p:sp>
          <p:nvSpPr>
            <p:cNvPr id="28" name="Google Shape;27;p3">
              <a:extLst>
                <a:ext uri="{FF2B5EF4-FFF2-40B4-BE49-F238E27FC236}">
                  <a16:creationId xmlns:a16="http://schemas.microsoft.com/office/drawing/2014/main" id="{8A3F1FD7-3692-499A-8C6A-9111968D509A}"/>
                </a:ext>
              </a:extLst>
            </p:cNvPr>
            <p:cNvSpPr txBox="1"/>
            <p:nvPr/>
          </p:nvSpPr>
          <p:spPr>
            <a:xfrm>
              <a:off x="557999" y="3124200"/>
              <a:ext cx="4726410" cy="8217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Next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to move to the second part of CAPA setup, which is adding evidence.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2" name="Google Shape;28;p3">
              <a:extLst>
                <a:ext uri="{FF2B5EF4-FFF2-40B4-BE49-F238E27FC236}">
                  <a16:creationId xmlns:a16="http://schemas.microsoft.com/office/drawing/2014/main" id="{86F797BC-D011-46BF-921E-EBA9FCEC8953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10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26C1A93-1C88-4207-9AAA-9352A20EB54E}"/>
              </a:ext>
            </a:extLst>
          </p:cNvPr>
          <p:cNvGrpSpPr/>
          <p:nvPr/>
        </p:nvGrpSpPr>
        <p:grpSpPr>
          <a:xfrm>
            <a:off x="8110184" y="3956206"/>
            <a:ext cx="1614387" cy="818379"/>
            <a:chOff x="6887029" y="3089729"/>
            <a:chExt cx="1614387" cy="818379"/>
          </a:xfrm>
        </p:grpSpPr>
        <p:sp>
          <p:nvSpPr>
            <p:cNvPr id="34" name="Google Shape;30;p3">
              <a:extLst>
                <a:ext uri="{FF2B5EF4-FFF2-40B4-BE49-F238E27FC236}">
                  <a16:creationId xmlns:a16="http://schemas.microsoft.com/office/drawing/2014/main" id="{DB4CE1C8-E727-48BE-A373-A4CD9477A7E1}"/>
                </a:ext>
              </a:extLst>
            </p:cNvPr>
            <p:cNvSpPr/>
            <p:nvPr/>
          </p:nvSpPr>
          <p:spPr>
            <a:xfrm>
              <a:off x="7157774" y="3391170"/>
              <a:ext cx="1343642" cy="516938"/>
            </a:xfrm>
            <a:prstGeom prst="roundRect">
              <a:avLst>
                <a:gd name="adj" fmla="val 4955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" name="Google Shape;38;p3">
              <a:extLst>
                <a:ext uri="{FF2B5EF4-FFF2-40B4-BE49-F238E27FC236}">
                  <a16:creationId xmlns:a16="http://schemas.microsoft.com/office/drawing/2014/main" id="{C7DAF8B2-C8D3-4CD5-BE3F-1554FED2EE3C}"/>
                </a:ext>
              </a:extLst>
            </p:cNvPr>
            <p:cNvSpPr/>
            <p:nvPr/>
          </p:nvSpPr>
          <p:spPr>
            <a:xfrm>
              <a:off x="6887029" y="3089729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10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92DF68C9-D281-40CE-80A2-7EB9D92065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6984" y="5835741"/>
            <a:ext cx="4006763" cy="1154051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6" name="Google Shape;26;p3">
            <a:extLst>
              <a:ext uri="{FF2B5EF4-FFF2-40B4-BE49-F238E27FC236}">
                <a16:creationId xmlns:a16="http://schemas.microsoft.com/office/drawing/2014/main" id="{6ADC0B72-4350-4FD4-B537-3056AA26695B}"/>
              </a:ext>
            </a:extLst>
          </p:cNvPr>
          <p:cNvGrpSpPr/>
          <p:nvPr/>
        </p:nvGrpSpPr>
        <p:grpSpPr>
          <a:xfrm>
            <a:off x="304800" y="5759541"/>
            <a:ext cx="5482285" cy="1458831"/>
            <a:chOff x="228600" y="3124200"/>
            <a:chExt cx="4568571" cy="1458831"/>
          </a:xfrm>
        </p:grpSpPr>
        <p:sp>
          <p:nvSpPr>
            <p:cNvPr id="37" name="Google Shape;27;p3">
              <a:extLst>
                <a:ext uri="{FF2B5EF4-FFF2-40B4-BE49-F238E27FC236}">
                  <a16:creationId xmlns:a16="http://schemas.microsoft.com/office/drawing/2014/main" id="{99D4C369-C0D2-4545-8324-3E43F2977E27}"/>
                </a:ext>
              </a:extLst>
            </p:cNvPr>
            <p:cNvSpPr txBox="1"/>
            <p:nvPr/>
          </p:nvSpPr>
          <p:spPr>
            <a:xfrm>
              <a:off x="557999" y="3124200"/>
              <a:ext cx="4239172" cy="1458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Choose how you’ll add evidence.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You may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Upload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files,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Search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for existing content in the current room, or type/paste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URL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8" name="Google Shape;28;p3">
              <a:extLst>
                <a:ext uri="{FF2B5EF4-FFF2-40B4-BE49-F238E27FC236}">
                  <a16:creationId xmlns:a16="http://schemas.microsoft.com/office/drawing/2014/main" id="{F1201A5B-2541-43ED-A620-165EC154B49A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11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08501D9-1D6D-4067-95FF-46FF7D6F5E57}"/>
              </a:ext>
            </a:extLst>
          </p:cNvPr>
          <p:cNvGrpSpPr/>
          <p:nvPr/>
        </p:nvGrpSpPr>
        <p:grpSpPr>
          <a:xfrm>
            <a:off x="6114470" y="6176891"/>
            <a:ext cx="4119915" cy="818379"/>
            <a:chOff x="6887029" y="3089729"/>
            <a:chExt cx="4119915" cy="818379"/>
          </a:xfrm>
        </p:grpSpPr>
        <p:sp>
          <p:nvSpPr>
            <p:cNvPr id="40" name="Google Shape;30;p3">
              <a:extLst>
                <a:ext uri="{FF2B5EF4-FFF2-40B4-BE49-F238E27FC236}">
                  <a16:creationId xmlns:a16="http://schemas.microsoft.com/office/drawing/2014/main" id="{1C02F3FF-9D0E-475A-B9D3-2AD96C83DB65}"/>
                </a:ext>
              </a:extLst>
            </p:cNvPr>
            <p:cNvSpPr/>
            <p:nvPr/>
          </p:nvSpPr>
          <p:spPr>
            <a:xfrm>
              <a:off x="7157773" y="3391170"/>
              <a:ext cx="3849171" cy="516938"/>
            </a:xfrm>
            <a:prstGeom prst="roundRect">
              <a:avLst>
                <a:gd name="adj" fmla="val 4955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" name="Google Shape;38;p3">
              <a:extLst>
                <a:ext uri="{FF2B5EF4-FFF2-40B4-BE49-F238E27FC236}">
                  <a16:creationId xmlns:a16="http://schemas.microsoft.com/office/drawing/2014/main" id="{A63C93F1-0A2A-4D55-9451-6588FCABCB4B}"/>
                </a:ext>
              </a:extLst>
            </p:cNvPr>
            <p:cNvSpPr/>
            <p:nvPr/>
          </p:nvSpPr>
          <p:spPr>
            <a:xfrm>
              <a:off x="6887029" y="3089729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11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03DF3721-4402-4B2F-B62A-E5E8F7BE0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6C4B2637-45F3-43DF-8D09-419F2F3948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3</a:t>
            </a:fld>
            <a:r>
              <a:rPr lang="en-GB" dirty="0"/>
              <a:t> of 4</a:t>
            </a:r>
          </a:p>
        </p:txBody>
      </p:sp>
      <p:grpSp>
        <p:nvGrpSpPr>
          <p:cNvPr id="42" name="Google Shape;31;p3">
            <a:extLst>
              <a:ext uri="{FF2B5EF4-FFF2-40B4-BE49-F238E27FC236}">
                <a16:creationId xmlns:a16="http://schemas.microsoft.com/office/drawing/2014/main" id="{1CE3CCFC-D175-415F-A069-5619564CAF43}"/>
              </a:ext>
            </a:extLst>
          </p:cNvPr>
          <p:cNvGrpSpPr/>
          <p:nvPr/>
        </p:nvGrpSpPr>
        <p:grpSpPr>
          <a:xfrm>
            <a:off x="304800" y="7899074"/>
            <a:ext cx="8519887" cy="1140282"/>
            <a:chOff x="228600" y="3124200"/>
            <a:chExt cx="7099906" cy="1140282"/>
          </a:xfrm>
        </p:grpSpPr>
        <p:sp>
          <p:nvSpPr>
            <p:cNvPr id="43" name="Google Shape;32;p3">
              <a:extLst>
                <a:ext uri="{FF2B5EF4-FFF2-40B4-BE49-F238E27FC236}">
                  <a16:creationId xmlns:a16="http://schemas.microsoft.com/office/drawing/2014/main" id="{AE61585B-2524-4AC2-8A5A-8EA4F53CB371}"/>
                </a:ext>
              </a:extLst>
            </p:cNvPr>
            <p:cNvSpPr txBox="1"/>
            <p:nvPr/>
          </p:nvSpPr>
          <p:spPr>
            <a:xfrm>
              <a:off x="558000" y="3124200"/>
              <a:ext cx="6770506" cy="114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Complete Adding Evidence as chosen, then click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Create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to generate a Draft CAPA, or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Create &amp; Submit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to send the record to the 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first contributor.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44" name="Google Shape;33;p3">
              <a:extLst>
                <a:ext uri="{FF2B5EF4-FFF2-40B4-BE49-F238E27FC236}">
                  <a16:creationId xmlns:a16="http://schemas.microsoft.com/office/drawing/2014/main" id="{69D64B62-5D74-4EDD-94D3-6FA611E1B680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12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45" name="Picture 44">
            <a:extLst>
              <a:ext uri="{FF2B5EF4-FFF2-40B4-BE49-F238E27FC236}">
                <a16:creationId xmlns:a16="http://schemas.microsoft.com/office/drawing/2014/main" id="{6A4B122F-6EB7-4A2C-B8F8-81BED53894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3670" y="8915354"/>
            <a:ext cx="6183935" cy="761099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46" name="Group 45">
            <a:extLst>
              <a:ext uri="{FF2B5EF4-FFF2-40B4-BE49-F238E27FC236}">
                <a16:creationId xmlns:a16="http://schemas.microsoft.com/office/drawing/2014/main" id="{8F00193F-248B-4245-BA8F-6EBB038F7C10}"/>
              </a:ext>
            </a:extLst>
          </p:cNvPr>
          <p:cNvGrpSpPr/>
          <p:nvPr/>
        </p:nvGrpSpPr>
        <p:grpSpPr>
          <a:xfrm>
            <a:off x="6942378" y="8742324"/>
            <a:ext cx="3662122" cy="857649"/>
            <a:chOff x="6858000" y="3095172"/>
            <a:chExt cx="3662122" cy="857649"/>
          </a:xfrm>
        </p:grpSpPr>
        <p:sp>
          <p:nvSpPr>
            <p:cNvPr id="47" name="Google Shape;30;p3">
              <a:extLst>
                <a:ext uri="{FF2B5EF4-FFF2-40B4-BE49-F238E27FC236}">
                  <a16:creationId xmlns:a16="http://schemas.microsoft.com/office/drawing/2014/main" id="{B5FD891D-CAC2-4B9B-AF9B-80F21991BF51}"/>
                </a:ext>
              </a:extLst>
            </p:cNvPr>
            <p:cNvSpPr/>
            <p:nvPr/>
          </p:nvSpPr>
          <p:spPr>
            <a:xfrm>
              <a:off x="7132320" y="3352800"/>
              <a:ext cx="3387802" cy="600021"/>
            </a:xfrm>
            <a:prstGeom prst="roundRect">
              <a:avLst>
                <a:gd name="adj" fmla="val 583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8;p3">
              <a:extLst>
                <a:ext uri="{FF2B5EF4-FFF2-40B4-BE49-F238E27FC236}">
                  <a16:creationId xmlns:a16="http://schemas.microsoft.com/office/drawing/2014/main" id="{138B537D-C091-4A16-BFA2-A1ECCAFA2728}"/>
                </a:ext>
              </a:extLst>
            </p:cNvPr>
            <p:cNvSpPr/>
            <p:nvPr/>
          </p:nvSpPr>
          <p:spPr>
            <a:xfrm>
              <a:off x="6858000" y="3095172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12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E44B0341-648F-43E8-B957-0DC76AD718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662" y="11453657"/>
            <a:ext cx="6042423" cy="1100441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50" name="Google Shape;31;p3">
            <a:extLst>
              <a:ext uri="{FF2B5EF4-FFF2-40B4-BE49-F238E27FC236}">
                <a16:creationId xmlns:a16="http://schemas.microsoft.com/office/drawing/2014/main" id="{CDA79623-05FF-462E-AD24-E9D785FCCB24}"/>
              </a:ext>
            </a:extLst>
          </p:cNvPr>
          <p:cNvGrpSpPr/>
          <p:nvPr/>
        </p:nvGrpSpPr>
        <p:grpSpPr>
          <a:xfrm>
            <a:off x="304800" y="10433115"/>
            <a:ext cx="5921829" cy="821733"/>
            <a:chOff x="228600" y="3124200"/>
            <a:chExt cx="4934858" cy="821733"/>
          </a:xfrm>
        </p:grpSpPr>
        <p:sp>
          <p:nvSpPr>
            <p:cNvPr id="51" name="Google Shape;32;p3">
              <a:extLst>
                <a:ext uri="{FF2B5EF4-FFF2-40B4-BE49-F238E27FC236}">
                  <a16:creationId xmlns:a16="http://schemas.microsoft.com/office/drawing/2014/main" id="{6A8D787B-65B6-469D-8F83-8435F7DBC58C}"/>
                </a:ext>
              </a:extLst>
            </p:cNvPr>
            <p:cNvSpPr txBox="1"/>
            <p:nvPr/>
          </p:nvSpPr>
          <p:spPr>
            <a:xfrm>
              <a:off x="558000" y="3124200"/>
              <a:ext cx="4605458" cy="8217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Once Created, a CAPA can be found in the CAPAs browser with its current status.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2" name="Google Shape;33;p3">
              <a:extLst>
                <a:ext uri="{FF2B5EF4-FFF2-40B4-BE49-F238E27FC236}">
                  <a16:creationId xmlns:a16="http://schemas.microsoft.com/office/drawing/2014/main" id="{18EE2697-DB64-44E4-B14D-31CA1F3556AC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B590A67-4EAF-48DE-860B-065C684EA19B}"/>
              </a:ext>
            </a:extLst>
          </p:cNvPr>
          <p:cNvGrpSpPr/>
          <p:nvPr/>
        </p:nvGrpSpPr>
        <p:grpSpPr>
          <a:xfrm>
            <a:off x="4447735" y="11928678"/>
            <a:ext cx="6245666" cy="845943"/>
            <a:chOff x="6843486" y="3352800"/>
            <a:chExt cx="6245666" cy="845943"/>
          </a:xfrm>
        </p:grpSpPr>
        <p:sp>
          <p:nvSpPr>
            <p:cNvPr id="55" name="Google Shape;30;p3">
              <a:extLst>
                <a:ext uri="{FF2B5EF4-FFF2-40B4-BE49-F238E27FC236}">
                  <a16:creationId xmlns:a16="http://schemas.microsoft.com/office/drawing/2014/main" id="{E66E53CF-964A-4ABA-8641-004726FAA2BA}"/>
                </a:ext>
              </a:extLst>
            </p:cNvPr>
            <p:cNvSpPr/>
            <p:nvPr/>
          </p:nvSpPr>
          <p:spPr>
            <a:xfrm>
              <a:off x="7132320" y="3352800"/>
              <a:ext cx="5956832" cy="600021"/>
            </a:xfrm>
            <a:prstGeom prst="roundRect">
              <a:avLst>
                <a:gd name="adj" fmla="val 583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8;p3">
              <a:extLst>
                <a:ext uri="{FF2B5EF4-FFF2-40B4-BE49-F238E27FC236}">
                  <a16:creationId xmlns:a16="http://schemas.microsoft.com/office/drawing/2014/main" id="{CD9CBA65-31CD-4F81-A2DB-B36010483DA6}"/>
                </a:ext>
              </a:extLst>
            </p:cNvPr>
            <p:cNvSpPr/>
            <p:nvPr/>
          </p:nvSpPr>
          <p:spPr>
            <a:xfrm>
              <a:off x="6843486" y="3802743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31DF66C-6CD5-4901-B51F-33CED33297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7585" y="10492432"/>
            <a:ext cx="2996643" cy="67456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938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23E3323-869E-4894-9594-C12659EF1E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0114"/>
          <a:stretch/>
        </p:blipFill>
        <p:spPr>
          <a:xfrm>
            <a:off x="4790209" y="2304363"/>
            <a:ext cx="6076950" cy="667277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24" name="Google Shape;31;p3">
            <a:extLst>
              <a:ext uri="{FF2B5EF4-FFF2-40B4-BE49-F238E27FC236}">
                <a16:creationId xmlns:a16="http://schemas.microsoft.com/office/drawing/2014/main" id="{CF5187DF-3320-420B-861D-584E5AB60BA6}"/>
              </a:ext>
            </a:extLst>
          </p:cNvPr>
          <p:cNvGrpSpPr/>
          <p:nvPr/>
        </p:nvGrpSpPr>
        <p:grpSpPr>
          <a:xfrm>
            <a:off x="304800" y="2024661"/>
            <a:ext cx="4455888" cy="1458831"/>
            <a:chOff x="228600" y="3124200"/>
            <a:chExt cx="3713240" cy="1458831"/>
          </a:xfrm>
        </p:grpSpPr>
        <p:sp>
          <p:nvSpPr>
            <p:cNvPr id="25" name="Google Shape;32;p3">
              <a:extLst>
                <a:ext uri="{FF2B5EF4-FFF2-40B4-BE49-F238E27FC236}">
                  <a16:creationId xmlns:a16="http://schemas.microsoft.com/office/drawing/2014/main" id="{5FB4A947-F218-46AF-B1FB-1DC50E08ECE1}"/>
                </a:ext>
              </a:extLst>
            </p:cNvPr>
            <p:cNvSpPr txBox="1"/>
            <p:nvPr/>
          </p:nvSpPr>
          <p:spPr>
            <a:xfrm>
              <a:off x="558001" y="3124200"/>
              <a:ext cx="3383839" cy="1458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Inbox Icon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to display a full page view of the CAPA – 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or click on the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record name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to display details in the side panel.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6" name="Google Shape;33;p3">
              <a:extLst>
                <a:ext uri="{FF2B5EF4-FFF2-40B4-BE49-F238E27FC236}">
                  <a16:creationId xmlns:a16="http://schemas.microsoft.com/office/drawing/2014/main" id="{16BFF0CF-ADE4-4810-ABF1-DD75ABBA821C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14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47E94D8-7F4C-4CD6-A2B0-8D6D425AB9AF}"/>
              </a:ext>
            </a:extLst>
          </p:cNvPr>
          <p:cNvGrpSpPr/>
          <p:nvPr/>
        </p:nvGrpSpPr>
        <p:grpSpPr>
          <a:xfrm>
            <a:off x="5305425" y="2419350"/>
            <a:ext cx="673146" cy="725802"/>
            <a:chOff x="7150540" y="3460241"/>
            <a:chExt cx="673146" cy="725802"/>
          </a:xfrm>
        </p:grpSpPr>
        <p:sp>
          <p:nvSpPr>
            <p:cNvPr id="30" name="Google Shape;30;p3">
              <a:extLst>
                <a:ext uri="{FF2B5EF4-FFF2-40B4-BE49-F238E27FC236}">
                  <a16:creationId xmlns:a16="http://schemas.microsoft.com/office/drawing/2014/main" id="{5DA10E39-DB0B-402D-B1CF-DBFC7D6BF30B}"/>
                </a:ext>
              </a:extLst>
            </p:cNvPr>
            <p:cNvSpPr/>
            <p:nvPr/>
          </p:nvSpPr>
          <p:spPr>
            <a:xfrm>
              <a:off x="7150540" y="3460241"/>
              <a:ext cx="428626" cy="432709"/>
            </a:xfrm>
            <a:prstGeom prst="roundRect">
              <a:avLst>
                <a:gd name="adj" fmla="val 583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8;p3">
              <a:extLst>
                <a:ext uri="{FF2B5EF4-FFF2-40B4-BE49-F238E27FC236}">
                  <a16:creationId xmlns:a16="http://schemas.microsoft.com/office/drawing/2014/main" id="{7A1A1AD4-FD74-4385-A809-A1FE98AA07F9}"/>
                </a:ext>
              </a:extLst>
            </p:cNvPr>
            <p:cNvSpPr/>
            <p:nvPr/>
          </p:nvSpPr>
          <p:spPr>
            <a:xfrm>
              <a:off x="7427686" y="3790043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14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cxnSp>
        <p:nvCxnSpPr>
          <p:cNvPr id="32" name="Google Shape;50;p3">
            <a:extLst>
              <a:ext uri="{FF2B5EF4-FFF2-40B4-BE49-F238E27FC236}">
                <a16:creationId xmlns:a16="http://schemas.microsoft.com/office/drawing/2014/main" id="{B72B3007-C36D-47E7-B083-310C38E7CA0D}"/>
              </a:ext>
            </a:extLst>
          </p:cNvPr>
          <p:cNvCxnSpPr/>
          <p:nvPr/>
        </p:nvCxnSpPr>
        <p:spPr>
          <a:xfrm>
            <a:off x="304800" y="5703204"/>
            <a:ext cx="10439400" cy="0"/>
          </a:xfrm>
          <a:prstGeom prst="straightConnector1">
            <a:avLst/>
          </a:prstGeom>
          <a:noFill/>
          <a:ln w="19050" cap="flat" cmpd="sng">
            <a:solidFill>
              <a:srgbClr val="298CB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" name="Date Placeholder 32">
            <a:extLst>
              <a:ext uri="{FF2B5EF4-FFF2-40B4-BE49-F238E27FC236}">
                <a16:creationId xmlns:a16="http://schemas.microsoft.com/office/drawing/2014/main" id="{E79620F0-B68E-4CAF-8D13-867C181DC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34" name="Slide Number Placeholder 33">
            <a:extLst>
              <a:ext uri="{FF2B5EF4-FFF2-40B4-BE49-F238E27FC236}">
                <a16:creationId xmlns:a16="http://schemas.microsoft.com/office/drawing/2014/main" id="{5B00F57D-6F06-49B9-A2B8-C480B68C32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4</a:t>
            </a:fld>
            <a:r>
              <a:rPr lang="en-GB" dirty="0"/>
              <a:t> of 4</a:t>
            </a:r>
          </a:p>
        </p:txBody>
      </p:sp>
      <p:grpSp>
        <p:nvGrpSpPr>
          <p:cNvPr id="35" name="Google Shape;31;p3">
            <a:extLst>
              <a:ext uri="{FF2B5EF4-FFF2-40B4-BE49-F238E27FC236}">
                <a16:creationId xmlns:a16="http://schemas.microsoft.com/office/drawing/2014/main" id="{7B8D5EFB-787C-408E-AE9F-F85074C26853}"/>
              </a:ext>
            </a:extLst>
          </p:cNvPr>
          <p:cNvGrpSpPr/>
          <p:nvPr/>
        </p:nvGrpSpPr>
        <p:grpSpPr>
          <a:xfrm>
            <a:off x="304800" y="3893282"/>
            <a:ext cx="5000625" cy="1458831"/>
            <a:chOff x="228600" y="3124200"/>
            <a:chExt cx="4167188" cy="1458831"/>
          </a:xfrm>
        </p:grpSpPr>
        <p:sp>
          <p:nvSpPr>
            <p:cNvPr id="36" name="Google Shape;32;p3">
              <a:extLst>
                <a:ext uri="{FF2B5EF4-FFF2-40B4-BE49-F238E27FC236}">
                  <a16:creationId xmlns:a16="http://schemas.microsoft.com/office/drawing/2014/main" id="{C46E1EC5-02CE-4026-BA8C-42E915FE3A64}"/>
                </a:ext>
              </a:extLst>
            </p:cNvPr>
            <p:cNvSpPr txBox="1"/>
            <p:nvPr/>
          </p:nvSpPr>
          <p:spPr>
            <a:xfrm>
              <a:off x="558001" y="3124200"/>
              <a:ext cx="3837787" cy="1458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Only if you chose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Create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in step 12, the CAPA can be advanced from Draft to active status by clicking 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Submit for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button above the side panel.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7" name="Google Shape;33;p3">
              <a:extLst>
                <a:ext uri="{FF2B5EF4-FFF2-40B4-BE49-F238E27FC236}">
                  <a16:creationId xmlns:a16="http://schemas.microsoft.com/office/drawing/2014/main" id="{90DC93D9-C940-48A4-B337-BE8A0BABD0EB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15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49C9EAE-9760-4C6E-9627-B1E0F9713D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05" t="6826"/>
          <a:stretch/>
        </p:blipFill>
        <p:spPr>
          <a:xfrm>
            <a:off x="5892800" y="4114800"/>
            <a:ext cx="4249116" cy="110451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2B177B88-828A-4686-9004-8C0FA9AAC536}"/>
              </a:ext>
            </a:extLst>
          </p:cNvPr>
          <p:cNvGrpSpPr/>
          <p:nvPr/>
        </p:nvGrpSpPr>
        <p:grpSpPr>
          <a:xfrm>
            <a:off x="5854760" y="4025029"/>
            <a:ext cx="3384489" cy="999635"/>
            <a:chOff x="6861629" y="3194231"/>
            <a:chExt cx="3384489" cy="999635"/>
          </a:xfrm>
        </p:grpSpPr>
        <p:sp>
          <p:nvSpPr>
            <p:cNvPr id="39" name="Google Shape;30;p3">
              <a:extLst>
                <a:ext uri="{FF2B5EF4-FFF2-40B4-BE49-F238E27FC236}">
                  <a16:creationId xmlns:a16="http://schemas.microsoft.com/office/drawing/2014/main" id="{6147641E-2415-41B4-99C5-8D479F4C9C6A}"/>
                </a:ext>
              </a:extLst>
            </p:cNvPr>
            <p:cNvSpPr/>
            <p:nvPr/>
          </p:nvSpPr>
          <p:spPr>
            <a:xfrm>
              <a:off x="7150539" y="3474755"/>
              <a:ext cx="3095579" cy="719111"/>
            </a:xfrm>
            <a:prstGeom prst="roundRect">
              <a:avLst>
                <a:gd name="adj" fmla="val 12708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8;p3">
              <a:extLst>
                <a:ext uri="{FF2B5EF4-FFF2-40B4-BE49-F238E27FC236}">
                  <a16:creationId xmlns:a16="http://schemas.microsoft.com/office/drawing/2014/main" id="{A99F9635-8FDD-4582-A38B-2D80331547FE}"/>
                </a:ext>
              </a:extLst>
            </p:cNvPr>
            <p:cNvSpPr/>
            <p:nvPr/>
          </p:nvSpPr>
          <p:spPr>
            <a:xfrm>
              <a:off x="6861629" y="3194231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15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3983244"/>
      </p:ext>
    </p:extLst>
  </p:cSld>
  <p:clrMapOvr>
    <a:masterClrMapping/>
  </p:clrMapOvr>
</p:sld>
</file>

<file path=ppt/theme/theme1.xml><?xml version="1.0" encoding="utf-8"?>
<a:theme xmlns:a="http://schemas.openxmlformats.org/drawingml/2006/main" name="TI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390</Words>
  <Application>Microsoft Office PowerPoint</Application>
  <PresentationFormat>Custom</PresentationFormat>
  <Paragraphs>60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Montserrat</vt:lpstr>
      <vt:lpstr>Montserrat SemiBold</vt:lpstr>
      <vt:lpstr>Arial</vt:lpstr>
      <vt:lpstr>TI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Hope Weisser</dc:creator>
  <cp:lastModifiedBy>Lorenzo Vanzetto</cp:lastModifiedBy>
  <cp:revision>71</cp:revision>
  <dcterms:modified xsi:type="dcterms:W3CDTF">2025-05-06T07:51:22Z</dcterms:modified>
</cp:coreProperties>
</file>