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9" r:id="rId1"/>
  </p:sldMasterIdLst>
  <p:notesMasterIdLst>
    <p:notesMasterId r:id="rId6"/>
  </p:notesMasterIdLst>
  <p:sldIdLst>
    <p:sldId id="256" r:id="rId2"/>
    <p:sldId id="259" r:id="rId3"/>
    <p:sldId id="260" r:id="rId4"/>
    <p:sldId id="261" r:id="rId5"/>
  </p:sldIdLst>
  <p:sldSz cx="10972800" cy="14630400"/>
  <p:notesSz cx="6858000" cy="9144000"/>
  <p:embeddedFontLst>
    <p:embeddedFont>
      <p:font typeface="Montserrat" panose="02000505000000020004" pitchFamily="2" charset="0"/>
      <p:regular r:id="rId7"/>
      <p:bold r:id="rId8"/>
      <p:italic r:id="rId9"/>
      <p:boldItalic r:id="rId10"/>
    </p:embeddedFont>
    <p:embeddedFont>
      <p:font typeface="Montserrat SemiBold" panose="00000700000000000000" pitchFamily="2" charset="0"/>
      <p:regular r:id="rId11"/>
      <p:bold r:id="rId12"/>
      <p:italic r:id="rId13"/>
      <p:boldItalic r:id="rId14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pos="173">
          <p15:clr>
            <a:srgbClr val="747775"/>
          </p15:clr>
        </p15:guide>
        <p15:guide id="2" pos="6768">
          <p15:clr>
            <a:srgbClr val="747775"/>
          </p15:clr>
        </p15:guide>
        <p15:guide id="3" orient="horz" pos="144">
          <p15:clr>
            <a:srgbClr val="747775"/>
          </p15:clr>
        </p15:guide>
        <p15:guide id="4" orient="horz" pos="760">
          <p15:clr>
            <a:srgbClr val="747775"/>
          </p15:clr>
        </p15:guide>
        <p15:guide id="5" pos="3168">
          <p15:clr>
            <a:srgbClr val="747775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orenzo Vanzetto" initials="LV" lastIdx="13" clrIdx="0">
    <p:extLst>
      <p:ext uri="{19B8F6BF-5375-455C-9EA6-DF929625EA0E}">
        <p15:presenceInfo xmlns:p15="http://schemas.microsoft.com/office/powerpoint/2012/main" userId="S::lvanzetto@transperfect.com::9457ae5b-51e5-4d4a-bef4-8f172bf284a8" providerId="AD"/>
      </p:ext>
    </p:extLst>
  </p:cmAuthor>
  <p:cmAuthor id="2" name="Steve Clark" initials="SC" lastIdx="6" clrIdx="1">
    <p:extLst>
      <p:ext uri="{19B8F6BF-5375-455C-9EA6-DF929625EA0E}">
        <p15:presenceInfo xmlns:p15="http://schemas.microsoft.com/office/powerpoint/2012/main" userId="6c5e7e98c1752288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2060"/>
    <a:srgbClr val="7388AB"/>
    <a:srgbClr val="093C92"/>
    <a:srgbClr val="263B6E"/>
    <a:srgbClr val="298CBD"/>
    <a:srgbClr val="005096"/>
    <a:srgbClr val="53AEDA"/>
    <a:srgbClr val="A6D5EC"/>
    <a:srgbClr val="073073"/>
    <a:srgbClr val="8FEA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50" d="100"/>
          <a:sy n="50" d="100"/>
        </p:scale>
        <p:origin x="1476" y="-366"/>
      </p:cViewPr>
      <p:guideLst>
        <p:guide pos="173"/>
        <p:guide pos="6768"/>
        <p:guide orient="horz" pos="144"/>
        <p:guide orient="horz" pos="760"/>
        <p:guide pos="316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2.fntdata"/><Relationship Id="rId13" Type="http://schemas.openxmlformats.org/officeDocument/2006/relationships/font" Target="fonts/font7.fntdata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font" Target="fonts/font1.fntdata"/><Relationship Id="rId12" Type="http://schemas.openxmlformats.org/officeDocument/2006/relationships/font" Target="fonts/font6.fntdata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font" Target="fonts/font5.fntdata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font" Target="fonts/font4.fntdata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font" Target="fonts/font3.fntdata"/><Relationship Id="rId14" Type="http://schemas.openxmlformats.org/officeDocument/2006/relationships/font" Target="fonts/font8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2143479" y="685800"/>
            <a:ext cx="25716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" name="Google Shape;13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userDrawn="1">
  <p:cSld name="Title page">
    <p:spTree>
      <p:nvGrpSpPr>
        <p:cNvPr id="1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Google Shape;20;p3">
            <a:extLst>
              <a:ext uri="{FF2B5EF4-FFF2-40B4-BE49-F238E27FC236}">
                <a16:creationId xmlns:a16="http://schemas.microsoft.com/office/drawing/2014/main" id="{F690F9E4-E54A-476F-BF2B-75089FB2829D}"/>
              </a:ext>
            </a:extLst>
          </p:cNvPr>
          <p:cNvSpPr/>
          <p:nvPr userDrawn="1"/>
        </p:nvSpPr>
        <p:spPr>
          <a:xfrm>
            <a:off x="0" y="1413715"/>
            <a:ext cx="10972800" cy="1321426"/>
          </a:xfrm>
          <a:prstGeom prst="rect">
            <a:avLst/>
          </a:prstGeom>
          <a:gradFill flip="none" rotWithShape="1">
            <a:gsLst>
              <a:gs pos="0">
                <a:srgbClr val="53AEDA">
                  <a:tint val="66000"/>
                  <a:satMod val="160000"/>
                </a:srgbClr>
              </a:gs>
              <a:gs pos="50000">
                <a:srgbClr val="53AEDA">
                  <a:tint val="44500"/>
                  <a:satMod val="160000"/>
                </a:srgbClr>
              </a:gs>
              <a:gs pos="100000">
                <a:srgbClr val="53AEDA">
                  <a:tint val="23500"/>
                  <a:satMod val="160000"/>
                </a:srgbClr>
              </a:gs>
            </a:gsLst>
            <a:lin ang="5400000" scaled="1"/>
            <a:tileRect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" name="Google Shape;21;p3">
            <a:extLst>
              <a:ext uri="{FF2B5EF4-FFF2-40B4-BE49-F238E27FC236}">
                <a16:creationId xmlns:a16="http://schemas.microsoft.com/office/drawing/2014/main" id="{3DEF3EBD-C032-4DBB-AEB5-FD95EFE25B92}"/>
              </a:ext>
            </a:extLst>
          </p:cNvPr>
          <p:cNvSpPr txBox="1"/>
          <p:nvPr userDrawn="1"/>
        </p:nvSpPr>
        <p:spPr>
          <a:xfrm>
            <a:off x="274320" y="1489929"/>
            <a:ext cx="2560320" cy="4748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 dirty="0">
                <a:solidFill>
                  <a:srgbClr val="073763"/>
                </a:solidFill>
                <a:latin typeface="Montserrat"/>
                <a:ea typeface="Montserrat"/>
                <a:cs typeface="Montserrat"/>
                <a:sym typeface="Montserrat"/>
              </a:rPr>
              <a:t>APPLICABLE TO:</a:t>
            </a:r>
            <a:endParaRPr sz="1800" b="1" dirty="0">
              <a:solidFill>
                <a:srgbClr val="073763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D274224-728A-44BA-AFD6-07D03AA388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May 2025</a:t>
            </a:r>
            <a:endParaRPr lang="en-GB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5E8A208-839C-40B9-B7D5-C03B078EE79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GB" dirty="0"/>
              <a:t>Page </a:t>
            </a:r>
            <a:fld id="{D404DD48-B2C7-4B1F-869C-233A3C4D1D80}" type="slidenum">
              <a:rPr lang="en-GB" smtClean="0"/>
              <a:pPr/>
              <a:t>‹#›</a:t>
            </a:fld>
            <a:r>
              <a:rPr lang="en-GB" dirty="0"/>
              <a:t> of 4</a:t>
            </a:r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pos="173">
          <p15:clr>
            <a:srgbClr val="E46962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preserve="1" userDrawn="1">
  <p:cSld name="Content pages">
    <p:spTree>
      <p:nvGrpSpPr>
        <p:cNvPr id="1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12FB3DB-E5DB-4A8F-BDE4-B1976188E0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May 2025</a:t>
            </a:r>
            <a:endParaRPr lang="en-GB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85C5494-C84D-437F-AF32-806462DED30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GB" dirty="0"/>
              <a:t>Page </a:t>
            </a:r>
            <a:fld id="{D404DD48-B2C7-4B1F-869C-233A3C4D1D80}" type="slidenum">
              <a:rPr lang="en-GB" smtClean="0"/>
              <a:pPr/>
              <a:t>‹#›</a:t>
            </a:fld>
            <a:r>
              <a:rPr lang="en-GB" dirty="0"/>
              <a:t> of 4</a:t>
            </a:r>
          </a:p>
        </p:txBody>
      </p:sp>
    </p:spTree>
    <p:extLst>
      <p:ext uri="{BB962C8B-B14F-4D97-AF65-F5344CB8AC3E}">
        <p14:creationId xmlns:p14="http://schemas.microsoft.com/office/powerpoint/2010/main" val="85166061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73">
          <p15:clr>
            <a:srgbClr val="E46962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rgbClr val="53AEDA">
            <a:alpha val="11000"/>
          </a:srgbClr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48767261-9C97-498C-9901-D88B909D5011}"/>
              </a:ext>
            </a:extLst>
          </p:cNvPr>
          <p:cNvSpPr/>
          <p:nvPr userDrawn="1"/>
        </p:nvSpPr>
        <p:spPr>
          <a:xfrm>
            <a:off x="0" y="13878389"/>
            <a:ext cx="10972800" cy="756503"/>
          </a:xfrm>
          <a:prstGeom prst="rect">
            <a:avLst/>
          </a:prstGeom>
          <a:gradFill flip="none" rotWithShape="1">
            <a:gsLst>
              <a:gs pos="0">
                <a:srgbClr val="A6D5EC">
                  <a:tint val="66000"/>
                  <a:satMod val="160000"/>
                </a:srgbClr>
              </a:gs>
              <a:gs pos="50000">
                <a:srgbClr val="A6D5EC">
                  <a:tint val="44500"/>
                  <a:satMod val="160000"/>
                </a:srgbClr>
              </a:gs>
              <a:gs pos="100000">
                <a:srgbClr val="A6D5EC">
                  <a:tint val="23500"/>
                  <a:satMod val="160000"/>
                  <a:lumMod val="85000"/>
                </a:srgb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6" name="Google Shape;6;p1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-7743"/>
            <a:ext cx="10972800" cy="1430143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Google Shape;9;p1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274320" y="14058900"/>
            <a:ext cx="2392680" cy="38100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1" name="Google Shape;16;p3">
            <a:extLst>
              <a:ext uri="{FF2B5EF4-FFF2-40B4-BE49-F238E27FC236}">
                <a16:creationId xmlns:a16="http://schemas.microsoft.com/office/drawing/2014/main" id="{87CFBAAC-40D6-4E15-A0CA-FE4232185416}"/>
              </a:ext>
            </a:extLst>
          </p:cNvPr>
          <p:cNvGrpSpPr/>
          <p:nvPr userDrawn="1"/>
        </p:nvGrpSpPr>
        <p:grpSpPr>
          <a:xfrm>
            <a:off x="188594" y="190500"/>
            <a:ext cx="7345681" cy="1141240"/>
            <a:chOff x="228600" y="228600"/>
            <a:chExt cx="5055300" cy="1141240"/>
          </a:xfrm>
        </p:grpSpPr>
        <p:sp>
          <p:nvSpPr>
            <p:cNvPr id="12" name="Google Shape;17;p3">
              <a:extLst>
                <a:ext uri="{FF2B5EF4-FFF2-40B4-BE49-F238E27FC236}">
                  <a16:creationId xmlns:a16="http://schemas.microsoft.com/office/drawing/2014/main" id="{EBD3F56F-3674-43E8-87FE-0F0C55372597}"/>
                </a:ext>
              </a:extLst>
            </p:cNvPr>
            <p:cNvSpPr txBox="1"/>
            <p:nvPr userDrawn="1"/>
          </p:nvSpPr>
          <p:spPr>
            <a:xfrm>
              <a:off x="228600" y="228600"/>
              <a:ext cx="5055300" cy="6504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000" dirty="0">
                <a:solidFill>
                  <a:schemeClr val="lt1"/>
                </a:solidFill>
                <a:latin typeface="Montserrat SemiBold"/>
                <a:ea typeface="Montserrat SemiBold"/>
                <a:cs typeface="Montserrat SemiBold"/>
                <a:sym typeface="Montserrat SemiBold"/>
              </a:endParaRPr>
            </a:p>
          </p:txBody>
        </p:sp>
        <p:sp>
          <p:nvSpPr>
            <p:cNvPr id="13" name="Google Shape;18;p3">
              <a:extLst>
                <a:ext uri="{FF2B5EF4-FFF2-40B4-BE49-F238E27FC236}">
                  <a16:creationId xmlns:a16="http://schemas.microsoft.com/office/drawing/2014/main" id="{D6B2854F-DE4C-405D-882A-26C021EF133A}"/>
                </a:ext>
              </a:extLst>
            </p:cNvPr>
            <p:cNvSpPr txBox="1"/>
            <p:nvPr/>
          </p:nvSpPr>
          <p:spPr>
            <a:xfrm>
              <a:off x="228600" y="969640"/>
              <a:ext cx="1651800" cy="400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sp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b="1" dirty="0">
                  <a:solidFill>
                    <a:schemeClr val="lt1"/>
                  </a:solidFill>
                  <a:latin typeface="Montserrat"/>
                  <a:ea typeface="Montserrat"/>
                  <a:cs typeface="Montserrat"/>
                  <a:sym typeface="Montserrat"/>
                </a:rPr>
                <a:t>TI version 10.7</a:t>
              </a:r>
              <a:endParaRPr b="1" dirty="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endParaRPr>
            </a:p>
          </p:txBody>
        </p:sp>
      </p:grpSp>
      <p:sp>
        <p:nvSpPr>
          <p:cNvPr id="16" name="Google Shape;17;p3">
            <a:extLst>
              <a:ext uri="{FF2B5EF4-FFF2-40B4-BE49-F238E27FC236}">
                <a16:creationId xmlns:a16="http://schemas.microsoft.com/office/drawing/2014/main" id="{B402BE5E-36D8-498B-ABF1-4F08E5539103}"/>
              </a:ext>
            </a:extLst>
          </p:cNvPr>
          <p:cNvSpPr txBox="1"/>
          <p:nvPr userDrawn="1"/>
        </p:nvSpPr>
        <p:spPr>
          <a:xfrm>
            <a:off x="188594" y="156050"/>
            <a:ext cx="7345681" cy="65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 dirty="0">
                <a:solidFill>
                  <a:schemeClr val="lt1"/>
                </a:solidFill>
                <a:latin typeface="Montserrat SemiBold"/>
                <a:ea typeface="Montserrat SemiBold"/>
                <a:cs typeface="Montserrat SemiBold"/>
                <a:sym typeface="Montserrat SemiBold"/>
              </a:rPr>
              <a:t>How to Create an Action Item</a:t>
            </a:r>
            <a:endParaRPr sz="3000" dirty="0">
              <a:solidFill>
                <a:schemeClr val="lt1"/>
              </a:solidFill>
              <a:latin typeface="Montserrat SemiBold"/>
              <a:ea typeface="Montserrat SemiBold"/>
              <a:cs typeface="Montserrat SemiBold"/>
              <a:sym typeface="Montserrat SemiBold"/>
            </a:endParaRPr>
          </a:p>
        </p:txBody>
      </p:sp>
      <p:pic>
        <p:nvPicPr>
          <p:cNvPr id="21" name="Picture 20">
            <a:extLst>
              <a:ext uri="{FF2B5EF4-FFF2-40B4-BE49-F238E27FC236}">
                <a16:creationId xmlns:a16="http://schemas.microsoft.com/office/drawing/2014/main" id="{CEB07452-24D4-4E6A-848F-537F299F45A6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7354727" y="178616"/>
            <a:ext cx="3429479" cy="1057423"/>
          </a:xfrm>
          <a:prstGeom prst="rect">
            <a:avLst/>
          </a:prstGeom>
        </p:spPr>
      </p:pic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825FB72-3EBF-4E9E-8AA0-5AC9BE65650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36856" y="14021717"/>
            <a:ext cx="2468562" cy="7794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rgbClr val="093C92"/>
                </a:solidFill>
                <a:latin typeface="Montserrat" panose="02000505000000020004" pitchFamily="2" charset="0"/>
              </a:defRPr>
            </a:lvl1pPr>
          </a:lstStyle>
          <a:p>
            <a:r>
              <a:rPr lang="en-US"/>
              <a:t>May 2025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AF6D94D-7D22-41D5-B2BC-DF6B7A1AA3C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15643" y="13710287"/>
            <a:ext cx="2468563" cy="7794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rgbClr val="093C92"/>
                </a:solidFill>
                <a:latin typeface="Montserrat" panose="02000505000000020004" pitchFamily="2" charset="0"/>
              </a:defRPr>
            </a:lvl1pPr>
          </a:lstStyle>
          <a:p>
            <a:r>
              <a:rPr lang="en-GB" dirty="0"/>
              <a:t>Page </a:t>
            </a:r>
            <a:fld id="{D404DD48-B2C7-4B1F-869C-233A3C4D1D80}" type="slidenum">
              <a:rPr lang="en-GB" smtClean="0"/>
              <a:pPr/>
              <a:t>‹#›</a:t>
            </a:fld>
            <a:r>
              <a:rPr lang="en-GB" dirty="0"/>
              <a:t> of 4</a:t>
            </a: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0" r:id="rId2"/>
  </p:sldLayoutIdLst>
  <p:hf hdr="0" ftr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 xmlns:p15="http://schemas.microsoft.com/office/powerpoint/2012/main">
        <p15:guide id="1" pos="6768">
          <p15:clr>
            <a:srgbClr val="E46962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7" Type="http://schemas.openxmlformats.org/officeDocument/2006/relationships/image" Target="../media/image17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A116493E-CB3F-4DA4-A446-E0F5E87F1A8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10295" y="11853871"/>
            <a:ext cx="7197507" cy="149336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306688F1-8478-4533-B0C3-DAE6FA471E09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r="26430" b="22681"/>
          <a:stretch/>
        </p:blipFill>
        <p:spPr>
          <a:xfrm>
            <a:off x="6052459" y="3072690"/>
            <a:ext cx="4296229" cy="3609175"/>
          </a:xfrm>
          <a:prstGeom prst="rect">
            <a:avLst/>
          </a:prstGeom>
          <a:ln>
            <a:solidFill>
              <a:schemeClr val="tx1"/>
            </a:solidFill>
          </a:ln>
        </p:spPr>
      </p:pic>
      <p:grpSp>
        <p:nvGrpSpPr>
          <p:cNvPr id="3" name="Group 2">
            <a:extLst>
              <a:ext uri="{FF2B5EF4-FFF2-40B4-BE49-F238E27FC236}">
                <a16:creationId xmlns:a16="http://schemas.microsoft.com/office/drawing/2014/main" id="{5540EA65-9161-4F0B-A07D-AB220E016CA7}"/>
              </a:ext>
            </a:extLst>
          </p:cNvPr>
          <p:cNvGrpSpPr/>
          <p:nvPr/>
        </p:nvGrpSpPr>
        <p:grpSpPr>
          <a:xfrm>
            <a:off x="304800" y="3156335"/>
            <a:ext cx="4572000" cy="1777379"/>
            <a:chOff x="304800" y="3277893"/>
            <a:chExt cx="4572000" cy="1777379"/>
          </a:xfrm>
        </p:grpSpPr>
        <p:sp>
          <p:nvSpPr>
            <p:cNvPr id="27" name="Google Shape;27;p3"/>
            <p:cNvSpPr txBox="1"/>
            <p:nvPr/>
          </p:nvSpPr>
          <p:spPr>
            <a:xfrm>
              <a:off x="700080" y="3277893"/>
              <a:ext cx="4176720" cy="177737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spAutoFit/>
            </a:bodyPr>
            <a:lstStyle/>
            <a:p>
              <a:pPr marL="0" lvl="0" indent="0" algn="l" rtl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800" dirty="0">
                  <a:solidFill>
                    <a:srgbClr val="002060"/>
                  </a:solidFill>
                  <a:latin typeface="Montserrat"/>
                  <a:ea typeface="Montserrat"/>
                  <a:cs typeface="Montserrat"/>
                  <a:sym typeface="Montserrat"/>
                </a:rPr>
                <a:t>Enter a QMS-Enabled Collaborate room. Via the waffle or the module selector, navigate to the </a:t>
              </a:r>
              <a:r>
                <a:rPr lang="en-US" sz="1800" b="1" dirty="0">
                  <a:solidFill>
                    <a:srgbClr val="002060"/>
                  </a:solidFill>
                  <a:latin typeface="Montserrat"/>
                  <a:ea typeface="Montserrat"/>
                  <a:cs typeface="Montserrat"/>
                  <a:sym typeface="Montserrat"/>
                </a:rPr>
                <a:t>Quality</a:t>
              </a:r>
              <a:r>
                <a:rPr lang="en-US" sz="1800" dirty="0">
                  <a:solidFill>
                    <a:srgbClr val="002060"/>
                  </a:solidFill>
                  <a:latin typeface="Montserrat"/>
                  <a:ea typeface="Montserrat"/>
                  <a:cs typeface="Montserrat"/>
                  <a:sym typeface="Montserrat"/>
                </a:rPr>
                <a:t> module (the name may vary).</a:t>
              </a:r>
              <a:endParaRPr sz="1800" b="1" dirty="0">
                <a:solidFill>
                  <a:srgbClr val="002060"/>
                </a:solidFill>
                <a:latin typeface="Montserrat"/>
                <a:ea typeface="Montserrat"/>
                <a:cs typeface="Montserrat"/>
                <a:sym typeface="Montserrat"/>
              </a:endParaRPr>
            </a:p>
          </p:txBody>
        </p:sp>
        <p:sp>
          <p:nvSpPr>
            <p:cNvPr id="28" name="Google Shape;28;p3"/>
            <p:cNvSpPr/>
            <p:nvPr/>
          </p:nvSpPr>
          <p:spPr>
            <a:xfrm>
              <a:off x="304800" y="3354093"/>
              <a:ext cx="365760" cy="365700"/>
            </a:xfrm>
            <a:prstGeom prst="roundRect">
              <a:avLst/>
            </a:prstGeom>
            <a:solidFill>
              <a:srgbClr val="CC0000"/>
            </a:solidFill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600" b="1" dirty="0">
                  <a:solidFill>
                    <a:schemeClr val="lt1"/>
                  </a:solidFill>
                  <a:latin typeface="Montserrat"/>
                  <a:ea typeface="Montserrat"/>
                  <a:cs typeface="Montserrat"/>
                  <a:sym typeface="Montserrat"/>
                </a:rPr>
                <a:t>1</a:t>
              </a:r>
              <a:endParaRPr b="1" dirty="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endParaRPr>
            </a:p>
          </p:txBody>
        </p:sp>
      </p:grpSp>
      <p:grpSp>
        <p:nvGrpSpPr>
          <p:cNvPr id="31" name="Google Shape;31;p3"/>
          <p:cNvGrpSpPr/>
          <p:nvPr/>
        </p:nvGrpSpPr>
        <p:grpSpPr>
          <a:xfrm>
            <a:off x="304800" y="8133236"/>
            <a:ext cx="4572000" cy="821733"/>
            <a:chOff x="228600" y="3124200"/>
            <a:chExt cx="3810000" cy="821733"/>
          </a:xfrm>
        </p:grpSpPr>
        <p:sp>
          <p:nvSpPr>
            <p:cNvPr id="32" name="Google Shape;32;p3"/>
            <p:cNvSpPr txBox="1"/>
            <p:nvPr/>
          </p:nvSpPr>
          <p:spPr>
            <a:xfrm>
              <a:off x="558000" y="3124200"/>
              <a:ext cx="3480600" cy="821733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spAutoFit/>
            </a:bodyPr>
            <a:lstStyle/>
            <a:p>
              <a:pPr>
                <a:lnSpc>
                  <a:spcPct val="115000"/>
                </a:lnSpc>
                <a:buClr>
                  <a:schemeClr val="dk1"/>
                </a:buClr>
                <a:buSzPts val="1100"/>
              </a:pPr>
              <a:r>
                <a:rPr lang="en-US" sz="1800" dirty="0">
                  <a:solidFill>
                    <a:srgbClr val="002060"/>
                  </a:solidFill>
                  <a:latin typeface="Montserrat"/>
                  <a:ea typeface="Montserrat"/>
                  <a:cs typeface="Montserrat"/>
                  <a:sym typeface="Montserrat"/>
                </a:rPr>
                <a:t>Enter one of the </a:t>
              </a:r>
              <a:r>
                <a:rPr lang="en-US" sz="1800" b="1" dirty="0">
                  <a:solidFill>
                    <a:srgbClr val="002060"/>
                  </a:solidFill>
                  <a:latin typeface="Montserrat"/>
                  <a:ea typeface="Montserrat"/>
                  <a:cs typeface="Montserrat"/>
                  <a:sym typeface="Montserrat"/>
                </a:rPr>
                <a:t>Records lists </a:t>
              </a:r>
              <a:r>
                <a:rPr lang="en-US" sz="1800" dirty="0">
                  <a:solidFill>
                    <a:srgbClr val="002060"/>
                  </a:solidFill>
                  <a:latin typeface="Montserrat"/>
                  <a:ea typeface="Montserrat"/>
                  <a:cs typeface="Montserrat"/>
                  <a:sym typeface="Montserrat"/>
                </a:rPr>
                <a:t>from the navigation sidebar.</a:t>
              </a:r>
              <a:endParaRPr sz="1800" dirty="0">
                <a:solidFill>
                  <a:srgbClr val="002060"/>
                </a:solidFill>
                <a:latin typeface="Montserrat"/>
                <a:ea typeface="Montserrat"/>
                <a:cs typeface="Montserrat"/>
                <a:sym typeface="Montserrat"/>
              </a:endParaRPr>
            </a:p>
          </p:txBody>
        </p:sp>
        <p:sp>
          <p:nvSpPr>
            <p:cNvPr id="33" name="Google Shape;33;p3"/>
            <p:cNvSpPr/>
            <p:nvPr/>
          </p:nvSpPr>
          <p:spPr>
            <a:xfrm>
              <a:off x="228600" y="3200400"/>
              <a:ext cx="304800" cy="365700"/>
            </a:xfrm>
            <a:prstGeom prst="roundRect">
              <a:avLst/>
            </a:prstGeom>
            <a:solidFill>
              <a:srgbClr val="CC0000"/>
            </a:solidFill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600" b="1" dirty="0">
                  <a:solidFill>
                    <a:schemeClr val="lt1"/>
                  </a:solidFill>
                  <a:latin typeface="Montserrat"/>
                  <a:ea typeface="Montserrat"/>
                  <a:cs typeface="Montserrat"/>
                  <a:sym typeface="Montserrat"/>
                </a:rPr>
                <a:t>2</a:t>
              </a:r>
              <a:endParaRPr sz="1600" b="1" dirty="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endParaRPr>
            </a:p>
          </p:txBody>
        </p:sp>
      </p:grpSp>
      <p:grpSp>
        <p:nvGrpSpPr>
          <p:cNvPr id="35" name="Google Shape;35;p3"/>
          <p:cNvGrpSpPr/>
          <p:nvPr/>
        </p:nvGrpSpPr>
        <p:grpSpPr>
          <a:xfrm>
            <a:off x="304800" y="10715274"/>
            <a:ext cx="7135674" cy="1140282"/>
            <a:chOff x="228600" y="3124200"/>
            <a:chExt cx="5946395" cy="1140282"/>
          </a:xfrm>
        </p:grpSpPr>
        <p:sp>
          <p:nvSpPr>
            <p:cNvPr id="36" name="Google Shape;36;p3"/>
            <p:cNvSpPr txBox="1"/>
            <p:nvPr/>
          </p:nvSpPr>
          <p:spPr>
            <a:xfrm>
              <a:off x="557999" y="3124200"/>
              <a:ext cx="5616996" cy="114028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spAutoFit/>
            </a:bodyPr>
            <a:lstStyle/>
            <a:p>
              <a:pPr marL="0" lvl="0" indent="0" algn="l" rtl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800" dirty="0">
                  <a:solidFill>
                    <a:srgbClr val="002060"/>
                  </a:solidFill>
                  <a:latin typeface="Montserrat"/>
                  <a:ea typeface="Montserrat"/>
                  <a:cs typeface="Montserrat"/>
                  <a:sym typeface="Montserrat"/>
                </a:rPr>
                <a:t>Action Items are created as follow ups to Incidents or CAPAs. Select a record and click the Initiate button displayed above the side panel.</a:t>
              </a:r>
              <a:endParaRPr sz="1800" dirty="0">
                <a:solidFill>
                  <a:srgbClr val="002060"/>
                </a:solidFill>
                <a:latin typeface="Montserrat"/>
                <a:ea typeface="Montserrat"/>
                <a:cs typeface="Montserrat"/>
                <a:sym typeface="Montserrat"/>
              </a:endParaRPr>
            </a:p>
          </p:txBody>
        </p:sp>
        <p:sp>
          <p:nvSpPr>
            <p:cNvPr id="37" name="Google Shape;37;p3"/>
            <p:cNvSpPr/>
            <p:nvPr/>
          </p:nvSpPr>
          <p:spPr>
            <a:xfrm>
              <a:off x="228600" y="3200400"/>
              <a:ext cx="304800" cy="365700"/>
            </a:xfrm>
            <a:prstGeom prst="roundRect">
              <a:avLst/>
            </a:prstGeom>
            <a:solidFill>
              <a:srgbClr val="CC0000"/>
            </a:solidFill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600" b="1" dirty="0">
                  <a:solidFill>
                    <a:schemeClr val="lt1"/>
                  </a:solidFill>
                  <a:latin typeface="Montserrat"/>
                  <a:ea typeface="Montserrat"/>
                  <a:cs typeface="Montserrat"/>
                  <a:sym typeface="Montserrat"/>
                </a:rPr>
                <a:t>3</a:t>
              </a:r>
              <a:endParaRPr sz="1600" b="1" dirty="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endParaRPr>
            </a:p>
          </p:txBody>
        </p:sp>
      </p:grpSp>
      <p:grpSp>
        <p:nvGrpSpPr>
          <p:cNvPr id="2" name="Group 1">
            <a:extLst>
              <a:ext uri="{FF2B5EF4-FFF2-40B4-BE49-F238E27FC236}">
                <a16:creationId xmlns:a16="http://schemas.microsoft.com/office/drawing/2014/main" id="{246EA642-0C9C-4D8F-A2DB-42A5C0C9BFF0}"/>
              </a:ext>
            </a:extLst>
          </p:cNvPr>
          <p:cNvGrpSpPr/>
          <p:nvPr/>
        </p:nvGrpSpPr>
        <p:grpSpPr>
          <a:xfrm>
            <a:off x="8102600" y="11810225"/>
            <a:ext cx="1743077" cy="702521"/>
            <a:chOff x="5536323" y="7858389"/>
            <a:chExt cx="1743077" cy="702521"/>
          </a:xfrm>
        </p:grpSpPr>
        <p:sp>
          <p:nvSpPr>
            <p:cNvPr id="40" name="Google Shape;40;p3"/>
            <p:cNvSpPr/>
            <p:nvPr/>
          </p:nvSpPr>
          <p:spPr>
            <a:xfrm>
              <a:off x="5536323" y="8122489"/>
              <a:ext cx="1474077" cy="438421"/>
            </a:xfrm>
            <a:prstGeom prst="roundRect">
              <a:avLst>
                <a:gd name="adj" fmla="val 5575"/>
              </a:avLst>
            </a:prstGeom>
            <a:noFill/>
            <a:ln w="28575" cap="flat" cmpd="sng">
              <a:solidFill>
                <a:srgbClr val="CC0000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41;p3"/>
            <p:cNvSpPr/>
            <p:nvPr/>
          </p:nvSpPr>
          <p:spPr>
            <a:xfrm>
              <a:off x="6883400" y="7858389"/>
              <a:ext cx="396000" cy="396000"/>
            </a:xfrm>
            <a:prstGeom prst="ellipse">
              <a:avLst/>
            </a:prstGeom>
            <a:solidFill>
              <a:srgbClr val="CC0000"/>
            </a:solidFill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600" b="1" dirty="0">
                  <a:solidFill>
                    <a:schemeClr val="lt1"/>
                  </a:solidFill>
                  <a:latin typeface="Montserrat"/>
                  <a:ea typeface="Montserrat"/>
                  <a:cs typeface="Montserrat"/>
                  <a:sym typeface="Montserrat"/>
                </a:rPr>
                <a:t>3</a:t>
              </a:r>
              <a:endParaRPr sz="1600" b="1" dirty="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endParaRPr>
            </a:p>
          </p:txBody>
        </p:sp>
      </p:grpSp>
      <p:sp>
        <p:nvSpPr>
          <p:cNvPr id="9" name="Flowchart: Connector 8">
            <a:extLst>
              <a:ext uri="{FF2B5EF4-FFF2-40B4-BE49-F238E27FC236}">
                <a16:creationId xmlns:a16="http://schemas.microsoft.com/office/drawing/2014/main" id="{81ABC537-7848-3DE5-1468-5184328DB237}"/>
              </a:ext>
            </a:extLst>
          </p:cNvPr>
          <p:cNvSpPr/>
          <p:nvPr/>
        </p:nvSpPr>
        <p:spPr>
          <a:xfrm>
            <a:off x="3397250" y="2166119"/>
            <a:ext cx="180000" cy="180000"/>
          </a:xfrm>
          <a:prstGeom prst="flowChartConnector">
            <a:avLst/>
          </a:prstGeom>
          <a:solidFill>
            <a:srgbClr val="00206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FEC404D-FA5D-B23B-67D7-0B83B48A56F0}"/>
              </a:ext>
            </a:extLst>
          </p:cNvPr>
          <p:cNvSpPr txBox="1"/>
          <p:nvPr/>
        </p:nvSpPr>
        <p:spPr>
          <a:xfrm>
            <a:off x="3636815" y="1395030"/>
            <a:ext cx="2895600" cy="13485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b="1" dirty="0">
                <a:solidFill>
                  <a:srgbClr val="002060"/>
                </a:solidFill>
                <a:latin typeface="Montserrat" panose="00000500000000000000" pitchFamily="2" charset="0"/>
              </a:rPr>
              <a:t>Admin</a:t>
            </a:r>
          </a:p>
          <a:p>
            <a:pPr>
              <a:lnSpc>
                <a:spcPct val="150000"/>
              </a:lnSpc>
            </a:pPr>
            <a:r>
              <a:rPr lang="en-US" b="1" dirty="0">
                <a:solidFill>
                  <a:srgbClr val="002060"/>
                </a:solidFill>
                <a:latin typeface="Montserrat" panose="00000500000000000000" pitchFamily="2" charset="0"/>
              </a:rPr>
              <a:t>Manager</a:t>
            </a:r>
          </a:p>
          <a:p>
            <a:pPr>
              <a:lnSpc>
                <a:spcPct val="150000"/>
              </a:lnSpc>
            </a:pPr>
            <a:r>
              <a:rPr lang="en-US" b="1" dirty="0">
                <a:solidFill>
                  <a:srgbClr val="002060"/>
                </a:solidFill>
                <a:latin typeface="Montserrat" panose="00000500000000000000" pitchFamily="2" charset="0"/>
              </a:rPr>
              <a:t>Editor</a:t>
            </a:r>
          </a:p>
          <a:p>
            <a:pPr>
              <a:lnSpc>
                <a:spcPct val="150000"/>
              </a:lnSpc>
            </a:pPr>
            <a:r>
              <a:rPr lang="en-US" b="1" dirty="0">
                <a:solidFill>
                  <a:srgbClr val="002060"/>
                </a:solidFill>
                <a:latin typeface="Montserrat" panose="00000500000000000000" pitchFamily="2" charset="0"/>
              </a:rPr>
              <a:t>Reader</a:t>
            </a:r>
          </a:p>
        </p:txBody>
      </p:sp>
      <p:sp>
        <p:nvSpPr>
          <p:cNvPr id="51" name="Flowchart: Connector 50">
            <a:extLst>
              <a:ext uri="{FF2B5EF4-FFF2-40B4-BE49-F238E27FC236}">
                <a16:creationId xmlns:a16="http://schemas.microsoft.com/office/drawing/2014/main" id="{300BA917-0E36-4EE7-903B-944C4E6CAF15}"/>
              </a:ext>
            </a:extLst>
          </p:cNvPr>
          <p:cNvSpPr/>
          <p:nvPr/>
        </p:nvSpPr>
        <p:spPr>
          <a:xfrm>
            <a:off x="3397250" y="2487563"/>
            <a:ext cx="180000" cy="180000"/>
          </a:xfrm>
          <a:prstGeom prst="flowChartConnector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Flowchart: Connector 51">
            <a:extLst>
              <a:ext uri="{FF2B5EF4-FFF2-40B4-BE49-F238E27FC236}">
                <a16:creationId xmlns:a16="http://schemas.microsoft.com/office/drawing/2014/main" id="{1FF547FA-DA94-4165-A0F8-F7F0C70A9D6F}"/>
              </a:ext>
            </a:extLst>
          </p:cNvPr>
          <p:cNvSpPr/>
          <p:nvPr/>
        </p:nvSpPr>
        <p:spPr>
          <a:xfrm>
            <a:off x="3397250" y="1866604"/>
            <a:ext cx="180000" cy="180000"/>
          </a:xfrm>
          <a:prstGeom prst="flowChartConnector">
            <a:avLst/>
          </a:prstGeom>
          <a:solidFill>
            <a:srgbClr val="00206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Flowchart: Connector 52">
            <a:extLst>
              <a:ext uri="{FF2B5EF4-FFF2-40B4-BE49-F238E27FC236}">
                <a16:creationId xmlns:a16="http://schemas.microsoft.com/office/drawing/2014/main" id="{48E31702-FB37-47BE-AAC5-03B5EDCC72D0}"/>
              </a:ext>
            </a:extLst>
          </p:cNvPr>
          <p:cNvSpPr/>
          <p:nvPr/>
        </p:nvSpPr>
        <p:spPr>
          <a:xfrm>
            <a:off x="3397250" y="1542388"/>
            <a:ext cx="180000" cy="180000"/>
          </a:xfrm>
          <a:prstGeom prst="flowChartConnector">
            <a:avLst/>
          </a:prstGeom>
          <a:solidFill>
            <a:srgbClr val="00206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A620ED53-CE25-4F5F-B2DF-CD2A33B3D02F}"/>
              </a:ext>
            </a:extLst>
          </p:cNvPr>
          <p:cNvSpPr txBox="1"/>
          <p:nvPr/>
        </p:nvSpPr>
        <p:spPr>
          <a:xfrm>
            <a:off x="7010400" y="1614317"/>
            <a:ext cx="2895600" cy="789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600" b="1" dirty="0">
                <a:solidFill>
                  <a:srgbClr val="002060"/>
                </a:solidFill>
                <a:latin typeface="Montserrat" panose="00000500000000000000" pitchFamily="2" charset="0"/>
              </a:rPr>
              <a:t>QMS</a:t>
            </a:r>
          </a:p>
          <a:p>
            <a:pPr>
              <a:lnSpc>
                <a:spcPct val="150000"/>
              </a:lnSpc>
            </a:pPr>
            <a:r>
              <a:rPr lang="en-US" sz="1600" b="1" dirty="0" err="1">
                <a:solidFill>
                  <a:srgbClr val="002060"/>
                </a:solidFill>
                <a:latin typeface="Montserrat" panose="00000500000000000000" pitchFamily="2" charset="0"/>
              </a:rPr>
              <a:t>eISF</a:t>
            </a:r>
            <a:endParaRPr lang="en-US" sz="1600" b="1" dirty="0">
              <a:solidFill>
                <a:srgbClr val="002060"/>
              </a:solidFill>
              <a:latin typeface="Montserrat" panose="00000500000000000000" pitchFamily="2" charset="0"/>
            </a:endParaRPr>
          </a:p>
        </p:txBody>
      </p:sp>
      <p:sp>
        <p:nvSpPr>
          <p:cNvPr id="55" name="Flowchart: Connector 54">
            <a:extLst>
              <a:ext uri="{FF2B5EF4-FFF2-40B4-BE49-F238E27FC236}">
                <a16:creationId xmlns:a16="http://schemas.microsoft.com/office/drawing/2014/main" id="{491674C7-3992-4209-8F84-E871FDBA4E1A}"/>
              </a:ext>
            </a:extLst>
          </p:cNvPr>
          <p:cNvSpPr/>
          <p:nvPr/>
        </p:nvSpPr>
        <p:spPr>
          <a:xfrm>
            <a:off x="6770835" y="1761010"/>
            <a:ext cx="180000" cy="180000"/>
          </a:xfrm>
          <a:prstGeom prst="flowChartConnector">
            <a:avLst/>
          </a:prstGeom>
          <a:solidFill>
            <a:srgbClr val="00206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2C7B0476-E10B-4E23-8DB7-1F589F209D65}"/>
              </a:ext>
            </a:extLst>
          </p:cNvPr>
          <p:cNvGrpSpPr/>
          <p:nvPr/>
        </p:nvGrpSpPr>
        <p:grpSpPr>
          <a:xfrm>
            <a:off x="5878286" y="4132411"/>
            <a:ext cx="1690914" cy="1404789"/>
            <a:chOff x="6823106" y="3091649"/>
            <a:chExt cx="1690914" cy="1404789"/>
          </a:xfrm>
        </p:grpSpPr>
        <p:sp>
          <p:nvSpPr>
            <p:cNvPr id="30" name="Google Shape;30;p3"/>
            <p:cNvSpPr/>
            <p:nvPr/>
          </p:nvSpPr>
          <p:spPr>
            <a:xfrm>
              <a:off x="7132320" y="3352799"/>
              <a:ext cx="1381700" cy="1143639"/>
            </a:xfrm>
            <a:prstGeom prst="roundRect">
              <a:avLst>
                <a:gd name="adj" fmla="val 8717"/>
              </a:avLst>
            </a:prstGeom>
            <a:noFill/>
            <a:ln w="28575" cap="flat" cmpd="sng">
              <a:solidFill>
                <a:srgbClr val="CC0000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38;p3"/>
            <p:cNvSpPr/>
            <p:nvPr/>
          </p:nvSpPr>
          <p:spPr>
            <a:xfrm>
              <a:off x="6823106" y="3091649"/>
              <a:ext cx="396000" cy="396000"/>
            </a:xfrm>
            <a:prstGeom prst="ellipse">
              <a:avLst/>
            </a:prstGeom>
            <a:solidFill>
              <a:srgbClr val="CC0000"/>
            </a:solidFill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600" b="1" dirty="0">
                  <a:solidFill>
                    <a:schemeClr val="lt1"/>
                  </a:solidFill>
                  <a:latin typeface="Montserrat"/>
                  <a:ea typeface="Montserrat"/>
                  <a:cs typeface="Montserrat"/>
                  <a:sym typeface="Montserrat"/>
                </a:rPr>
                <a:t>1</a:t>
              </a:r>
              <a:endParaRPr sz="1600" b="1" dirty="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endParaRPr>
            </a:p>
          </p:txBody>
        </p:sp>
      </p:grpSp>
      <p:pic>
        <p:nvPicPr>
          <p:cNvPr id="10" name="Picture 9">
            <a:extLst>
              <a:ext uri="{FF2B5EF4-FFF2-40B4-BE49-F238E27FC236}">
                <a16:creationId xmlns:a16="http://schemas.microsoft.com/office/drawing/2014/main" id="{00823442-3229-48BE-8E0E-1628AD390B70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t="2109" r="3552"/>
          <a:stretch/>
        </p:blipFill>
        <p:spPr>
          <a:xfrm>
            <a:off x="7010400" y="7199086"/>
            <a:ext cx="2561835" cy="2957535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56" name="Flowchart: Connector 55">
            <a:extLst>
              <a:ext uri="{FF2B5EF4-FFF2-40B4-BE49-F238E27FC236}">
                <a16:creationId xmlns:a16="http://schemas.microsoft.com/office/drawing/2014/main" id="{93E60DD1-E531-4DD7-8FF9-4E36AFF5D9A1}"/>
              </a:ext>
            </a:extLst>
          </p:cNvPr>
          <p:cNvSpPr/>
          <p:nvPr/>
        </p:nvSpPr>
        <p:spPr>
          <a:xfrm>
            <a:off x="6768000" y="2128507"/>
            <a:ext cx="180000" cy="180000"/>
          </a:xfrm>
          <a:prstGeom prst="flowChartConnector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8" name="Group 57">
            <a:extLst>
              <a:ext uri="{FF2B5EF4-FFF2-40B4-BE49-F238E27FC236}">
                <a16:creationId xmlns:a16="http://schemas.microsoft.com/office/drawing/2014/main" id="{CBB401A3-37AA-463E-B9F2-1900FD0280B3}"/>
              </a:ext>
            </a:extLst>
          </p:cNvPr>
          <p:cNvGrpSpPr/>
          <p:nvPr/>
        </p:nvGrpSpPr>
        <p:grpSpPr>
          <a:xfrm>
            <a:off x="6590003" y="7822871"/>
            <a:ext cx="3076511" cy="1493073"/>
            <a:chOff x="6800850" y="3095172"/>
            <a:chExt cx="3076511" cy="1493073"/>
          </a:xfrm>
        </p:grpSpPr>
        <p:sp>
          <p:nvSpPr>
            <p:cNvPr id="59" name="Google Shape;30;p3">
              <a:extLst>
                <a:ext uri="{FF2B5EF4-FFF2-40B4-BE49-F238E27FC236}">
                  <a16:creationId xmlns:a16="http://schemas.microsoft.com/office/drawing/2014/main" id="{B984A32A-58D8-414C-AD1D-33BDF9DE041F}"/>
                </a:ext>
              </a:extLst>
            </p:cNvPr>
            <p:cNvSpPr/>
            <p:nvPr/>
          </p:nvSpPr>
          <p:spPr>
            <a:xfrm>
              <a:off x="7151370" y="3352800"/>
              <a:ext cx="2725991" cy="1235445"/>
            </a:xfrm>
            <a:prstGeom prst="roundRect">
              <a:avLst>
                <a:gd name="adj" fmla="val 9057"/>
              </a:avLst>
            </a:prstGeom>
            <a:noFill/>
            <a:ln w="28575" cap="flat" cmpd="sng">
              <a:solidFill>
                <a:srgbClr val="CC0000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" name="Google Shape;38;p3">
              <a:extLst>
                <a:ext uri="{FF2B5EF4-FFF2-40B4-BE49-F238E27FC236}">
                  <a16:creationId xmlns:a16="http://schemas.microsoft.com/office/drawing/2014/main" id="{B4CCD148-B143-4EF6-A7E8-5BECAFE7E79B}"/>
                </a:ext>
              </a:extLst>
            </p:cNvPr>
            <p:cNvSpPr/>
            <p:nvPr/>
          </p:nvSpPr>
          <p:spPr>
            <a:xfrm>
              <a:off x="6800850" y="3095172"/>
              <a:ext cx="396000" cy="396000"/>
            </a:xfrm>
            <a:prstGeom prst="ellipse">
              <a:avLst/>
            </a:prstGeom>
            <a:solidFill>
              <a:srgbClr val="CC0000"/>
            </a:solidFill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600" b="1" dirty="0">
                  <a:solidFill>
                    <a:schemeClr val="lt1"/>
                  </a:solidFill>
                  <a:latin typeface="Montserrat"/>
                  <a:ea typeface="Montserrat"/>
                  <a:cs typeface="Montserrat"/>
                  <a:sym typeface="Montserrat"/>
                </a:rPr>
                <a:t>2</a:t>
              </a:r>
              <a:endParaRPr sz="1600" b="1" dirty="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endParaRPr>
            </a:p>
          </p:txBody>
        </p:sp>
      </p:grpSp>
      <p:sp>
        <p:nvSpPr>
          <p:cNvPr id="14" name="Date Placeholder 13">
            <a:extLst>
              <a:ext uri="{FF2B5EF4-FFF2-40B4-BE49-F238E27FC236}">
                <a16:creationId xmlns:a16="http://schemas.microsoft.com/office/drawing/2014/main" id="{4C967230-A276-4B47-9276-F22A35A963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May 2025</a:t>
            </a:r>
            <a:endParaRPr lang="en-GB" dirty="0"/>
          </a:p>
        </p:txBody>
      </p:sp>
      <p:sp>
        <p:nvSpPr>
          <p:cNvPr id="15" name="Slide Number Placeholder 14">
            <a:extLst>
              <a:ext uri="{FF2B5EF4-FFF2-40B4-BE49-F238E27FC236}">
                <a16:creationId xmlns:a16="http://schemas.microsoft.com/office/drawing/2014/main" id="{1CAF4500-3F20-451A-81D4-B2BB15A33C7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GB" dirty="0"/>
              <a:t>Page </a:t>
            </a:r>
            <a:fld id="{D404DD48-B2C7-4B1F-869C-233A3C4D1D80}" type="slidenum">
              <a:rPr lang="en-GB" smtClean="0"/>
              <a:pPr/>
              <a:t>1</a:t>
            </a:fld>
            <a:r>
              <a:rPr lang="en-GB" dirty="0"/>
              <a:t> of 4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" name="Picture 47">
            <a:extLst>
              <a:ext uri="{FF2B5EF4-FFF2-40B4-BE49-F238E27FC236}">
                <a16:creationId xmlns:a16="http://schemas.microsoft.com/office/drawing/2014/main" id="{5A9AFADF-9B2E-44F0-8CFF-187F67A9A9B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02514" y="1672629"/>
            <a:ext cx="5037323" cy="2266074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44" name="Picture 43">
            <a:extLst>
              <a:ext uri="{FF2B5EF4-FFF2-40B4-BE49-F238E27FC236}">
                <a16:creationId xmlns:a16="http://schemas.microsoft.com/office/drawing/2014/main" id="{01608FCE-72C7-4BBB-B00B-848DE661181E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15165"/>
          <a:stretch/>
        </p:blipFill>
        <p:spPr>
          <a:xfrm>
            <a:off x="5130120" y="10891773"/>
            <a:ext cx="5582620" cy="2737234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37866676-B71D-4A48-96DA-2B1C5AC051F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30120" y="8789478"/>
            <a:ext cx="5557385" cy="1595296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683912E9-2D0F-46ED-BA02-D0801D94A62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204749" y="6372116"/>
            <a:ext cx="5435088" cy="1807026"/>
          </a:xfrm>
          <a:prstGeom prst="rect">
            <a:avLst/>
          </a:prstGeom>
          <a:ln>
            <a:solidFill>
              <a:schemeClr val="tx1"/>
            </a:solidFill>
          </a:ln>
        </p:spPr>
      </p:pic>
      <p:grpSp>
        <p:nvGrpSpPr>
          <p:cNvPr id="3" name="Google Shape;26;p3">
            <a:extLst>
              <a:ext uri="{FF2B5EF4-FFF2-40B4-BE49-F238E27FC236}">
                <a16:creationId xmlns:a16="http://schemas.microsoft.com/office/drawing/2014/main" id="{046F89BA-A3F7-4E3F-96FD-4B4BCF6FDF67}"/>
              </a:ext>
            </a:extLst>
          </p:cNvPr>
          <p:cNvGrpSpPr/>
          <p:nvPr/>
        </p:nvGrpSpPr>
        <p:grpSpPr>
          <a:xfrm>
            <a:off x="304800" y="6581819"/>
            <a:ext cx="4572000" cy="1458831"/>
            <a:chOff x="228600" y="3111500"/>
            <a:chExt cx="3810000" cy="1458831"/>
          </a:xfrm>
        </p:grpSpPr>
        <p:sp>
          <p:nvSpPr>
            <p:cNvPr id="4" name="Google Shape;27;p3">
              <a:extLst>
                <a:ext uri="{FF2B5EF4-FFF2-40B4-BE49-F238E27FC236}">
                  <a16:creationId xmlns:a16="http://schemas.microsoft.com/office/drawing/2014/main" id="{E6336833-363F-4305-8181-F8FC300D49A2}"/>
                </a:ext>
              </a:extLst>
            </p:cNvPr>
            <p:cNvSpPr txBox="1"/>
            <p:nvPr/>
          </p:nvSpPr>
          <p:spPr>
            <a:xfrm>
              <a:off x="558000" y="3111500"/>
              <a:ext cx="3480600" cy="145883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spAutoFit/>
            </a:bodyPr>
            <a:lstStyle/>
            <a:p>
              <a:pPr marL="0" lvl="0" indent="0" algn="l" rtl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800" dirty="0">
                  <a:solidFill>
                    <a:srgbClr val="002060"/>
                  </a:solidFill>
                  <a:latin typeface="Montserrat"/>
                  <a:ea typeface="Montserrat"/>
                  <a:cs typeface="Montserrat"/>
                  <a:sym typeface="Montserrat"/>
                </a:rPr>
                <a:t>Select the </a:t>
              </a:r>
              <a:r>
                <a:rPr lang="en" sz="1800" u="sng" dirty="0">
                  <a:solidFill>
                    <a:srgbClr val="002060"/>
                  </a:solidFill>
                  <a:latin typeface="Montserrat"/>
                  <a:ea typeface="Montserrat"/>
                  <a:cs typeface="Montserrat"/>
                  <a:sym typeface="Montserrat"/>
                </a:rPr>
                <a:t>Type of Item</a:t>
              </a:r>
              <a:r>
                <a:rPr lang="en" sz="1800" dirty="0">
                  <a:solidFill>
                    <a:srgbClr val="002060"/>
                  </a:solidFill>
                  <a:latin typeface="Montserrat"/>
                  <a:ea typeface="Montserrat"/>
                  <a:cs typeface="Montserrat"/>
                  <a:sym typeface="Montserrat"/>
                </a:rPr>
                <a:t> from the </a:t>
              </a:r>
              <a:r>
                <a:rPr lang="en" sz="1800" b="1" dirty="0">
                  <a:solidFill>
                    <a:srgbClr val="002060"/>
                  </a:solidFill>
                  <a:latin typeface="Montserrat"/>
                  <a:ea typeface="Montserrat"/>
                  <a:cs typeface="Montserrat"/>
                  <a:sym typeface="Montserrat"/>
                </a:rPr>
                <a:t>Type</a:t>
              </a:r>
              <a:r>
                <a:rPr lang="en" sz="1800" dirty="0">
                  <a:solidFill>
                    <a:srgbClr val="002060"/>
                  </a:solidFill>
                  <a:latin typeface="Montserrat"/>
                  <a:ea typeface="Montserrat"/>
                  <a:cs typeface="Montserrat"/>
                  <a:sym typeface="Montserrat"/>
                </a:rPr>
                <a:t> dropdown.</a:t>
              </a:r>
              <a:br>
                <a:rPr lang="en" sz="1800" dirty="0">
                  <a:solidFill>
                    <a:srgbClr val="002060"/>
                  </a:solidFill>
                  <a:latin typeface="Montserrat"/>
                  <a:ea typeface="Montserrat"/>
                  <a:cs typeface="Montserrat"/>
                  <a:sym typeface="Montserrat"/>
                </a:rPr>
              </a:br>
              <a:r>
                <a:rPr lang="en" sz="1800" dirty="0">
                  <a:solidFill>
                    <a:srgbClr val="002060"/>
                  </a:solidFill>
                  <a:latin typeface="Montserrat"/>
                  <a:ea typeface="Montserrat"/>
                  <a:cs typeface="Montserrat"/>
                  <a:sym typeface="Montserrat"/>
                </a:rPr>
                <a:t>This will also auto-select t</a:t>
              </a:r>
              <a:r>
                <a:rPr lang="en-GB" sz="1800" dirty="0">
                  <a:solidFill>
                    <a:srgbClr val="002060"/>
                  </a:solidFill>
                  <a:latin typeface="Montserrat"/>
                  <a:ea typeface="Montserrat"/>
                  <a:cs typeface="Montserrat"/>
                  <a:sym typeface="Montserrat"/>
                </a:rPr>
                <a:t>he</a:t>
              </a:r>
              <a:r>
                <a:rPr lang="en" sz="1800" dirty="0">
                  <a:solidFill>
                    <a:srgbClr val="002060"/>
                  </a:solidFill>
                  <a:latin typeface="Montserrat"/>
                  <a:ea typeface="Montserrat"/>
                  <a:cs typeface="Montserrat"/>
                  <a:sym typeface="Montserrat"/>
                </a:rPr>
                <a:t> Team assigned to that type, if any.</a:t>
              </a:r>
              <a:endParaRPr sz="1800" dirty="0">
                <a:solidFill>
                  <a:srgbClr val="002060"/>
                </a:solidFill>
                <a:latin typeface="Montserrat"/>
                <a:ea typeface="Montserrat"/>
                <a:cs typeface="Montserrat"/>
                <a:sym typeface="Montserrat"/>
              </a:endParaRPr>
            </a:p>
          </p:txBody>
        </p:sp>
        <p:sp>
          <p:nvSpPr>
            <p:cNvPr id="5" name="Google Shape;28;p3">
              <a:extLst>
                <a:ext uri="{FF2B5EF4-FFF2-40B4-BE49-F238E27FC236}">
                  <a16:creationId xmlns:a16="http://schemas.microsoft.com/office/drawing/2014/main" id="{C2CC831E-2D38-46CD-A716-588E2968E634}"/>
                </a:ext>
              </a:extLst>
            </p:cNvPr>
            <p:cNvSpPr/>
            <p:nvPr/>
          </p:nvSpPr>
          <p:spPr>
            <a:xfrm>
              <a:off x="228600" y="3200400"/>
              <a:ext cx="304800" cy="365700"/>
            </a:xfrm>
            <a:prstGeom prst="roundRect">
              <a:avLst/>
            </a:prstGeom>
            <a:solidFill>
              <a:srgbClr val="CC0000"/>
            </a:solidFill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 b="1" dirty="0">
                  <a:solidFill>
                    <a:schemeClr val="lt1"/>
                  </a:solidFill>
                  <a:latin typeface="Montserrat"/>
                  <a:ea typeface="Montserrat"/>
                  <a:cs typeface="Montserrat"/>
                  <a:sym typeface="Montserrat"/>
                </a:rPr>
                <a:t>6</a:t>
              </a:r>
              <a:endParaRPr sz="1600" b="1" dirty="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endParaRPr>
            </a:p>
          </p:txBody>
        </p:sp>
      </p:grpSp>
      <p:grpSp>
        <p:nvGrpSpPr>
          <p:cNvPr id="6" name="Google Shape;31;p3">
            <a:extLst>
              <a:ext uri="{FF2B5EF4-FFF2-40B4-BE49-F238E27FC236}">
                <a16:creationId xmlns:a16="http://schemas.microsoft.com/office/drawing/2014/main" id="{51F8FCE8-BA7B-4ADA-9ABB-2AE31838AB2D}"/>
              </a:ext>
            </a:extLst>
          </p:cNvPr>
          <p:cNvGrpSpPr/>
          <p:nvPr/>
        </p:nvGrpSpPr>
        <p:grpSpPr>
          <a:xfrm>
            <a:off x="304800" y="11060695"/>
            <a:ext cx="4572000" cy="2095928"/>
            <a:chOff x="228600" y="3124200"/>
            <a:chExt cx="3810000" cy="2095928"/>
          </a:xfrm>
        </p:grpSpPr>
        <p:sp>
          <p:nvSpPr>
            <p:cNvPr id="7" name="Google Shape;32;p3">
              <a:extLst>
                <a:ext uri="{FF2B5EF4-FFF2-40B4-BE49-F238E27FC236}">
                  <a16:creationId xmlns:a16="http://schemas.microsoft.com/office/drawing/2014/main" id="{A24CE260-9594-4C12-80D1-20870702DCDA}"/>
                </a:ext>
              </a:extLst>
            </p:cNvPr>
            <p:cNvSpPr txBox="1"/>
            <p:nvPr/>
          </p:nvSpPr>
          <p:spPr>
            <a:xfrm>
              <a:off x="558000" y="3124200"/>
              <a:ext cx="3480600" cy="2095928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spAutoFit/>
            </a:bodyPr>
            <a:lstStyle/>
            <a:p>
              <a:pPr marL="0" lvl="0" indent="0" algn="l" rtl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1800" dirty="0">
                  <a:solidFill>
                    <a:srgbClr val="002060"/>
                  </a:solidFill>
                  <a:latin typeface="Montserrat"/>
                  <a:ea typeface="Montserrat"/>
                  <a:cs typeface="Montserrat"/>
                  <a:sym typeface="Montserrat"/>
                </a:rPr>
                <a:t>Set the </a:t>
              </a:r>
              <a:r>
                <a:rPr lang="en" sz="1800" b="1" dirty="0">
                  <a:solidFill>
                    <a:srgbClr val="002060"/>
                  </a:solidFill>
                  <a:latin typeface="Montserrat"/>
                  <a:ea typeface="Montserrat"/>
                  <a:cs typeface="Montserrat"/>
                  <a:sym typeface="Montserrat"/>
                </a:rPr>
                <a:t>Estimated Time </a:t>
              </a:r>
              <a:r>
                <a:rPr lang="en" sz="1800" dirty="0">
                  <a:solidFill>
                    <a:srgbClr val="002060"/>
                  </a:solidFill>
                  <a:latin typeface="Montserrat"/>
                  <a:ea typeface="Montserrat"/>
                  <a:cs typeface="Montserrat"/>
                  <a:sym typeface="Montserrat"/>
                </a:rPr>
                <a:t>field (in this example, value is in minutes). Also change or define the other fields as required. </a:t>
              </a:r>
              <a:br>
                <a:rPr lang="en" sz="1800" dirty="0">
                  <a:solidFill>
                    <a:srgbClr val="002060"/>
                  </a:solidFill>
                  <a:latin typeface="Montserrat"/>
                  <a:ea typeface="Montserrat"/>
                  <a:cs typeface="Montserrat"/>
                  <a:sym typeface="Montserrat"/>
                </a:rPr>
              </a:br>
              <a:r>
                <a:rPr lang="en" sz="1800" u="sng" dirty="0">
                  <a:solidFill>
                    <a:srgbClr val="002060"/>
                  </a:solidFill>
                  <a:latin typeface="Montserrat"/>
                  <a:ea typeface="Montserrat"/>
                  <a:cs typeface="Montserrat"/>
                  <a:sym typeface="Montserrat"/>
                </a:rPr>
                <a:t>Available fields may vary due to configuration differences</a:t>
              </a:r>
              <a:r>
                <a:rPr lang="en" sz="1800" dirty="0">
                  <a:solidFill>
                    <a:srgbClr val="002060"/>
                  </a:solidFill>
                  <a:latin typeface="Montserrat"/>
                  <a:ea typeface="Montserrat"/>
                  <a:cs typeface="Montserrat"/>
                  <a:sym typeface="Montserrat"/>
                </a:rPr>
                <a:t>.</a:t>
              </a:r>
              <a:endParaRPr sz="1800" dirty="0">
                <a:solidFill>
                  <a:srgbClr val="002060"/>
                </a:solidFill>
                <a:latin typeface="Montserrat"/>
                <a:ea typeface="Montserrat"/>
                <a:cs typeface="Montserrat"/>
                <a:sym typeface="Montserrat"/>
              </a:endParaRPr>
            </a:p>
          </p:txBody>
        </p:sp>
        <p:sp>
          <p:nvSpPr>
            <p:cNvPr id="8" name="Google Shape;33;p3">
              <a:extLst>
                <a:ext uri="{FF2B5EF4-FFF2-40B4-BE49-F238E27FC236}">
                  <a16:creationId xmlns:a16="http://schemas.microsoft.com/office/drawing/2014/main" id="{AA6080E2-977F-4CD6-8146-D54F57983699}"/>
                </a:ext>
              </a:extLst>
            </p:cNvPr>
            <p:cNvSpPr/>
            <p:nvPr/>
          </p:nvSpPr>
          <p:spPr>
            <a:xfrm>
              <a:off x="228600" y="3200400"/>
              <a:ext cx="304800" cy="365700"/>
            </a:xfrm>
            <a:prstGeom prst="roundRect">
              <a:avLst/>
            </a:prstGeom>
            <a:solidFill>
              <a:srgbClr val="CC0000"/>
            </a:solidFill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600" b="1" dirty="0">
                  <a:solidFill>
                    <a:schemeClr val="lt1"/>
                  </a:solidFill>
                  <a:latin typeface="Montserrat"/>
                  <a:ea typeface="Montserrat"/>
                  <a:cs typeface="Montserrat"/>
                  <a:sym typeface="Montserrat"/>
                </a:rPr>
                <a:t>8</a:t>
              </a:r>
              <a:endParaRPr sz="1600" b="1" dirty="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endParaRPr>
            </a:p>
          </p:txBody>
        </p:sp>
      </p:grpSp>
      <p:grpSp>
        <p:nvGrpSpPr>
          <p:cNvPr id="23" name="Group 22">
            <a:extLst>
              <a:ext uri="{FF2B5EF4-FFF2-40B4-BE49-F238E27FC236}">
                <a16:creationId xmlns:a16="http://schemas.microsoft.com/office/drawing/2014/main" id="{30F645A8-C59E-470E-96D2-39A2B195092B}"/>
              </a:ext>
            </a:extLst>
          </p:cNvPr>
          <p:cNvGrpSpPr/>
          <p:nvPr/>
        </p:nvGrpSpPr>
        <p:grpSpPr>
          <a:xfrm>
            <a:off x="5748901" y="6130568"/>
            <a:ext cx="4846525" cy="2021784"/>
            <a:chOff x="7942095" y="2971900"/>
            <a:chExt cx="5549573" cy="2298790"/>
          </a:xfrm>
        </p:grpSpPr>
        <p:sp>
          <p:nvSpPr>
            <p:cNvPr id="24" name="Google Shape;30;p3">
              <a:extLst>
                <a:ext uri="{FF2B5EF4-FFF2-40B4-BE49-F238E27FC236}">
                  <a16:creationId xmlns:a16="http://schemas.microsoft.com/office/drawing/2014/main" id="{DAD737E9-E52B-4446-92D3-97BF0A2A96A3}"/>
                </a:ext>
              </a:extLst>
            </p:cNvPr>
            <p:cNvSpPr/>
            <p:nvPr/>
          </p:nvSpPr>
          <p:spPr>
            <a:xfrm>
              <a:off x="8232080" y="3262116"/>
              <a:ext cx="5259588" cy="2008574"/>
            </a:xfrm>
            <a:prstGeom prst="roundRect">
              <a:avLst>
                <a:gd name="adj" fmla="val 2173"/>
              </a:avLst>
            </a:prstGeom>
            <a:noFill/>
            <a:ln w="28575" cap="flat" cmpd="sng">
              <a:solidFill>
                <a:srgbClr val="CC0000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5" name="Google Shape;38;p3">
              <a:extLst>
                <a:ext uri="{FF2B5EF4-FFF2-40B4-BE49-F238E27FC236}">
                  <a16:creationId xmlns:a16="http://schemas.microsoft.com/office/drawing/2014/main" id="{985DFF6B-134E-42BE-93A0-365BFDC1D708}"/>
                </a:ext>
              </a:extLst>
            </p:cNvPr>
            <p:cNvSpPr/>
            <p:nvPr/>
          </p:nvSpPr>
          <p:spPr>
            <a:xfrm>
              <a:off x="7942095" y="2971900"/>
              <a:ext cx="396000" cy="396000"/>
            </a:xfrm>
            <a:prstGeom prst="ellipse">
              <a:avLst/>
            </a:prstGeom>
            <a:solidFill>
              <a:srgbClr val="CC0000"/>
            </a:solidFill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600" b="1" dirty="0">
                  <a:solidFill>
                    <a:schemeClr val="lt1"/>
                  </a:solidFill>
                  <a:latin typeface="Montserrat"/>
                  <a:ea typeface="Montserrat"/>
                  <a:cs typeface="Montserrat"/>
                  <a:sym typeface="Montserrat"/>
                </a:rPr>
                <a:t>6</a:t>
              </a:r>
              <a:endParaRPr sz="1600" b="1" dirty="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endParaRPr>
            </a:p>
          </p:txBody>
        </p:sp>
      </p:grpSp>
      <p:pic>
        <p:nvPicPr>
          <p:cNvPr id="10" name="Picture 9">
            <a:extLst>
              <a:ext uri="{FF2B5EF4-FFF2-40B4-BE49-F238E27FC236}">
                <a16:creationId xmlns:a16="http://schemas.microsoft.com/office/drawing/2014/main" id="{45DCB80E-B511-4D62-A506-3CA107FF4AD7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b="5389"/>
          <a:stretch/>
        </p:blipFill>
        <p:spPr>
          <a:xfrm>
            <a:off x="5110448" y="4398925"/>
            <a:ext cx="5302090" cy="1257581"/>
          </a:xfrm>
          <a:prstGeom prst="rect">
            <a:avLst/>
          </a:prstGeom>
          <a:ln>
            <a:solidFill>
              <a:schemeClr val="tx1"/>
            </a:solidFill>
          </a:ln>
        </p:spPr>
      </p:pic>
      <p:grpSp>
        <p:nvGrpSpPr>
          <p:cNvPr id="26" name="Group 25">
            <a:extLst>
              <a:ext uri="{FF2B5EF4-FFF2-40B4-BE49-F238E27FC236}">
                <a16:creationId xmlns:a16="http://schemas.microsoft.com/office/drawing/2014/main" id="{A6C2E48D-582F-4363-B000-819DF30AED85}"/>
              </a:ext>
            </a:extLst>
          </p:cNvPr>
          <p:cNvGrpSpPr/>
          <p:nvPr/>
        </p:nvGrpSpPr>
        <p:grpSpPr>
          <a:xfrm>
            <a:off x="4906320" y="11190936"/>
            <a:ext cx="5781185" cy="662559"/>
            <a:chOff x="6887273" y="3106594"/>
            <a:chExt cx="5781185" cy="662559"/>
          </a:xfrm>
        </p:grpSpPr>
        <p:sp>
          <p:nvSpPr>
            <p:cNvPr id="27" name="Google Shape;30;p3">
              <a:extLst>
                <a:ext uri="{FF2B5EF4-FFF2-40B4-BE49-F238E27FC236}">
                  <a16:creationId xmlns:a16="http://schemas.microsoft.com/office/drawing/2014/main" id="{A27D6564-5DD8-4245-99C0-EBED1AEE8ED7}"/>
                </a:ext>
              </a:extLst>
            </p:cNvPr>
            <p:cNvSpPr/>
            <p:nvPr/>
          </p:nvSpPr>
          <p:spPr>
            <a:xfrm>
              <a:off x="7132320" y="3304696"/>
              <a:ext cx="5536138" cy="464457"/>
            </a:xfrm>
            <a:prstGeom prst="roundRect">
              <a:avLst>
                <a:gd name="adj" fmla="val 10110"/>
              </a:avLst>
            </a:prstGeom>
            <a:noFill/>
            <a:ln w="28575" cap="flat" cmpd="sng">
              <a:solidFill>
                <a:srgbClr val="CC0000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8" name="Google Shape;38;p3">
              <a:extLst>
                <a:ext uri="{FF2B5EF4-FFF2-40B4-BE49-F238E27FC236}">
                  <a16:creationId xmlns:a16="http://schemas.microsoft.com/office/drawing/2014/main" id="{058E61AF-91AE-4B0D-BC19-0AC3EE71FB36}"/>
                </a:ext>
              </a:extLst>
            </p:cNvPr>
            <p:cNvSpPr/>
            <p:nvPr/>
          </p:nvSpPr>
          <p:spPr>
            <a:xfrm>
              <a:off x="6887273" y="3106594"/>
              <a:ext cx="396000" cy="396000"/>
            </a:xfrm>
            <a:prstGeom prst="ellipse">
              <a:avLst/>
            </a:prstGeom>
            <a:solidFill>
              <a:srgbClr val="CC0000"/>
            </a:solidFill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600" b="1" dirty="0">
                  <a:solidFill>
                    <a:schemeClr val="lt1"/>
                  </a:solidFill>
                  <a:latin typeface="Montserrat"/>
                  <a:ea typeface="Montserrat"/>
                  <a:cs typeface="Montserrat"/>
                  <a:sym typeface="Montserrat"/>
                </a:rPr>
                <a:t>8</a:t>
              </a:r>
              <a:endParaRPr sz="1600" b="1" dirty="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endParaRPr>
            </a:p>
          </p:txBody>
        </p:sp>
      </p:grpSp>
      <p:grpSp>
        <p:nvGrpSpPr>
          <p:cNvPr id="30" name="Google Shape;26;p3">
            <a:extLst>
              <a:ext uri="{FF2B5EF4-FFF2-40B4-BE49-F238E27FC236}">
                <a16:creationId xmlns:a16="http://schemas.microsoft.com/office/drawing/2014/main" id="{E79EEEE4-F2CA-4871-8E93-E2E1EDDC176E}"/>
              </a:ext>
            </a:extLst>
          </p:cNvPr>
          <p:cNvGrpSpPr/>
          <p:nvPr/>
        </p:nvGrpSpPr>
        <p:grpSpPr>
          <a:xfrm>
            <a:off x="304800" y="4582473"/>
            <a:ext cx="4738440" cy="503184"/>
            <a:chOff x="228600" y="3124200"/>
            <a:chExt cx="3948700" cy="503184"/>
          </a:xfrm>
        </p:grpSpPr>
        <p:sp>
          <p:nvSpPr>
            <p:cNvPr id="31" name="Google Shape;27;p3">
              <a:extLst>
                <a:ext uri="{FF2B5EF4-FFF2-40B4-BE49-F238E27FC236}">
                  <a16:creationId xmlns:a16="http://schemas.microsoft.com/office/drawing/2014/main" id="{F2A04B87-1B85-426D-87E8-48A8DA8EB739}"/>
                </a:ext>
              </a:extLst>
            </p:cNvPr>
            <p:cNvSpPr txBox="1"/>
            <p:nvPr/>
          </p:nvSpPr>
          <p:spPr>
            <a:xfrm>
              <a:off x="557999" y="3124200"/>
              <a:ext cx="3619301" cy="50318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spAutoFit/>
            </a:bodyPr>
            <a:lstStyle/>
            <a:p>
              <a:pPr marL="0" lvl="0" indent="0" algn="l" rtl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800" dirty="0">
                  <a:solidFill>
                    <a:srgbClr val="002060"/>
                  </a:solidFill>
                  <a:latin typeface="Montserrat"/>
                  <a:ea typeface="Montserrat"/>
                  <a:cs typeface="Montserrat"/>
                  <a:sym typeface="Montserrat"/>
                </a:rPr>
                <a:t>Give a </a:t>
              </a:r>
              <a:r>
                <a:rPr lang="en-US" sz="1800" b="1" dirty="0">
                  <a:solidFill>
                    <a:srgbClr val="002060"/>
                  </a:solidFill>
                  <a:latin typeface="Montserrat"/>
                  <a:ea typeface="Montserrat"/>
                  <a:cs typeface="Montserrat"/>
                  <a:sym typeface="Montserrat"/>
                </a:rPr>
                <a:t>Title</a:t>
              </a:r>
              <a:r>
                <a:rPr lang="en-US" sz="1800" dirty="0">
                  <a:solidFill>
                    <a:srgbClr val="002060"/>
                  </a:solidFill>
                  <a:latin typeface="Montserrat"/>
                  <a:ea typeface="Montserrat"/>
                  <a:cs typeface="Montserrat"/>
                  <a:sym typeface="Montserrat"/>
                </a:rPr>
                <a:t> to the Action Item.</a:t>
              </a:r>
              <a:endParaRPr sz="1800" dirty="0">
                <a:solidFill>
                  <a:srgbClr val="002060"/>
                </a:solidFill>
                <a:latin typeface="Montserrat"/>
                <a:ea typeface="Montserrat"/>
                <a:cs typeface="Montserrat"/>
                <a:sym typeface="Montserrat"/>
              </a:endParaRPr>
            </a:p>
          </p:txBody>
        </p:sp>
        <p:sp>
          <p:nvSpPr>
            <p:cNvPr id="32" name="Google Shape;28;p3">
              <a:extLst>
                <a:ext uri="{FF2B5EF4-FFF2-40B4-BE49-F238E27FC236}">
                  <a16:creationId xmlns:a16="http://schemas.microsoft.com/office/drawing/2014/main" id="{9DBB9AC4-1193-4798-9052-4E1BC8383DC5}"/>
                </a:ext>
              </a:extLst>
            </p:cNvPr>
            <p:cNvSpPr/>
            <p:nvPr/>
          </p:nvSpPr>
          <p:spPr>
            <a:xfrm>
              <a:off x="228600" y="3200400"/>
              <a:ext cx="304800" cy="365700"/>
            </a:xfrm>
            <a:prstGeom prst="roundRect">
              <a:avLst/>
            </a:prstGeom>
            <a:solidFill>
              <a:srgbClr val="CC0000"/>
            </a:solidFill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 b="1" dirty="0">
                  <a:solidFill>
                    <a:schemeClr val="lt1"/>
                  </a:solidFill>
                  <a:latin typeface="Montserrat"/>
                  <a:ea typeface="Montserrat"/>
                  <a:cs typeface="Montserrat"/>
                  <a:sym typeface="Montserrat"/>
                </a:rPr>
                <a:t>5</a:t>
              </a:r>
              <a:endParaRPr sz="1600" b="1" dirty="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endParaRPr>
            </a:p>
          </p:txBody>
        </p:sp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id="{B137D15B-FE0F-498C-B2B0-FACBE3E0484B}"/>
              </a:ext>
            </a:extLst>
          </p:cNvPr>
          <p:cNvGrpSpPr/>
          <p:nvPr/>
        </p:nvGrpSpPr>
        <p:grpSpPr>
          <a:xfrm>
            <a:off x="5054840" y="4218876"/>
            <a:ext cx="5333760" cy="806437"/>
            <a:chOff x="6865929" y="3138411"/>
            <a:chExt cx="5333760" cy="806437"/>
          </a:xfrm>
        </p:grpSpPr>
        <p:sp>
          <p:nvSpPr>
            <p:cNvPr id="33" name="Google Shape;30;p3">
              <a:extLst>
                <a:ext uri="{FF2B5EF4-FFF2-40B4-BE49-F238E27FC236}">
                  <a16:creationId xmlns:a16="http://schemas.microsoft.com/office/drawing/2014/main" id="{24731C61-D06D-473C-8A78-EAE8AB47D777}"/>
                </a:ext>
              </a:extLst>
            </p:cNvPr>
            <p:cNvSpPr/>
            <p:nvPr/>
          </p:nvSpPr>
          <p:spPr>
            <a:xfrm>
              <a:off x="7132319" y="3352800"/>
              <a:ext cx="5067370" cy="592048"/>
            </a:xfrm>
            <a:prstGeom prst="roundRect">
              <a:avLst>
                <a:gd name="adj" fmla="val 12377"/>
              </a:avLst>
            </a:prstGeom>
            <a:noFill/>
            <a:ln w="28575" cap="flat" cmpd="sng">
              <a:solidFill>
                <a:srgbClr val="CC0000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35" name="Google Shape;38;p3">
              <a:extLst>
                <a:ext uri="{FF2B5EF4-FFF2-40B4-BE49-F238E27FC236}">
                  <a16:creationId xmlns:a16="http://schemas.microsoft.com/office/drawing/2014/main" id="{E61B0123-5F53-4D0A-A131-0DCDD1EC93A2}"/>
                </a:ext>
              </a:extLst>
            </p:cNvPr>
            <p:cNvSpPr/>
            <p:nvPr/>
          </p:nvSpPr>
          <p:spPr>
            <a:xfrm>
              <a:off x="6865929" y="3138411"/>
              <a:ext cx="396000" cy="396000"/>
            </a:xfrm>
            <a:prstGeom prst="ellipse">
              <a:avLst/>
            </a:prstGeom>
            <a:solidFill>
              <a:srgbClr val="CC0000"/>
            </a:solidFill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 b="1" dirty="0">
                  <a:solidFill>
                    <a:schemeClr val="lt1"/>
                  </a:solidFill>
                  <a:latin typeface="Montserrat"/>
                  <a:ea typeface="Montserrat"/>
                  <a:cs typeface="Montserrat"/>
                  <a:sym typeface="Montserrat"/>
                </a:rPr>
                <a:t>5</a:t>
              </a:r>
              <a:endParaRPr sz="1600" b="1" dirty="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endParaRPr>
            </a:p>
          </p:txBody>
        </p:sp>
      </p:grpSp>
      <p:grpSp>
        <p:nvGrpSpPr>
          <p:cNvPr id="34" name="Google Shape;26;p3">
            <a:extLst>
              <a:ext uri="{FF2B5EF4-FFF2-40B4-BE49-F238E27FC236}">
                <a16:creationId xmlns:a16="http://schemas.microsoft.com/office/drawing/2014/main" id="{076B70E9-DBAB-4D1B-B292-5DD52BFA3802}"/>
              </a:ext>
            </a:extLst>
          </p:cNvPr>
          <p:cNvGrpSpPr/>
          <p:nvPr/>
        </p:nvGrpSpPr>
        <p:grpSpPr>
          <a:xfrm>
            <a:off x="304800" y="8857581"/>
            <a:ext cx="4572000" cy="1140282"/>
            <a:chOff x="228600" y="3111500"/>
            <a:chExt cx="3810000" cy="1140282"/>
          </a:xfrm>
        </p:grpSpPr>
        <p:sp>
          <p:nvSpPr>
            <p:cNvPr id="36" name="Google Shape;27;p3">
              <a:extLst>
                <a:ext uri="{FF2B5EF4-FFF2-40B4-BE49-F238E27FC236}">
                  <a16:creationId xmlns:a16="http://schemas.microsoft.com/office/drawing/2014/main" id="{A0FBB714-A4BB-4D4B-B94C-37AA0133BBF6}"/>
                </a:ext>
              </a:extLst>
            </p:cNvPr>
            <p:cNvSpPr txBox="1"/>
            <p:nvPr/>
          </p:nvSpPr>
          <p:spPr>
            <a:xfrm>
              <a:off x="558000" y="3111500"/>
              <a:ext cx="3480600" cy="114028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spAutoFit/>
            </a:bodyPr>
            <a:lstStyle/>
            <a:p>
              <a:pPr marL="0" lvl="0" indent="0" algn="l" rtl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800" dirty="0">
                  <a:solidFill>
                    <a:srgbClr val="002060"/>
                  </a:solidFill>
                  <a:latin typeface="Montserrat"/>
                  <a:ea typeface="Montserrat"/>
                  <a:cs typeface="Montserrat"/>
                  <a:sym typeface="Montserrat"/>
                </a:rPr>
                <a:t>The </a:t>
              </a:r>
              <a:r>
                <a:rPr lang="en-US" sz="1800" b="1" dirty="0">
                  <a:solidFill>
                    <a:srgbClr val="002060"/>
                  </a:solidFill>
                  <a:latin typeface="Montserrat"/>
                  <a:ea typeface="Montserrat"/>
                  <a:cs typeface="Montserrat"/>
                  <a:sym typeface="Montserrat"/>
                </a:rPr>
                <a:t>Check Team </a:t>
              </a:r>
              <a:r>
                <a:rPr lang="en-US" sz="1800" dirty="0">
                  <a:solidFill>
                    <a:srgbClr val="002060"/>
                  </a:solidFill>
                  <a:latin typeface="Montserrat"/>
                  <a:ea typeface="Montserrat"/>
                  <a:cs typeface="Montserrat"/>
                  <a:sym typeface="Montserrat"/>
                </a:rPr>
                <a:t>button allows you to review what users are members of the selected Team.</a:t>
              </a:r>
              <a:endParaRPr sz="1800" dirty="0">
                <a:solidFill>
                  <a:srgbClr val="002060"/>
                </a:solidFill>
                <a:latin typeface="Montserrat"/>
                <a:ea typeface="Montserrat"/>
                <a:cs typeface="Montserrat"/>
                <a:sym typeface="Montserrat"/>
              </a:endParaRPr>
            </a:p>
          </p:txBody>
        </p:sp>
        <p:sp>
          <p:nvSpPr>
            <p:cNvPr id="37" name="Google Shape;28;p3">
              <a:extLst>
                <a:ext uri="{FF2B5EF4-FFF2-40B4-BE49-F238E27FC236}">
                  <a16:creationId xmlns:a16="http://schemas.microsoft.com/office/drawing/2014/main" id="{C39ED258-01BC-4C82-89DC-0AAFDCE97BA3}"/>
                </a:ext>
              </a:extLst>
            </p:cNvPr>
            <p:cNvSpPr/>
            <p:nvPr/>
          </p:nvSpPr>
          <p:spPr>
            <a:xfrm>
              <a:off x="228600" y="3200400"/>
              <a:ext cx="304800" cy="365700"/>
            </a:xfrm>
            <a:prstGeom prst="roundRect">
              <a:avLst/>
            </a:prstGeom>
            <a:solidFill>
              <a:srgbClr val="CC0000"/>
            </a:solidFill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 b="1" dirty="0">
                  <a:solidFill>
                    <a:schemeClr val="lt1"/>
                  </a:solidFill>
                  <a:latin typeface="Montserrat"/>
                  <a:ea typeface="Montserrat"/>
                  <a:cs typeface="Montserrat"/>
                  <a:sym typeface="Montserrat"/>
                </a:rPr>
                <a:t>7</a:t>
              </a:r>
              <a:endParaRPr sz="1600" b="1" dirty="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endParaRPr>
            </a:p>
          </p:txBody>
        </p:sp>
      </p:grpSp>
      <p:grpSp>
        <p:nvGrpSpPr>
          <p:cNvPr id="38" name="Group 37">
            <a:extLst>
              <a:ext uri="{FF2B5EF4-FFF2-40B4-BE49-F238E27FC236}">
                <a16:creationId xmlns:a16="http://schemas.microsoft.com/office/drawing/2014/main" id="{BE186FCE-C709-4E31-810F-F88F407397E4}"/>
              </a:ext>
            </a:extLst>
          </p:cNvPr>
          <p:cNvGrpSpPr/>
          <p:nvPr/>
        </p:nvGrpSpPr>
        <p:grpSpPr>
          <a:xfrm>
            <a:off x="8792177" y="9953938"/>
            <a:ext cx="1710724" cy="569479"/>
            <a:chOff x="7959547" y="3283558"/>
            <a:chExt cx="1958884" cy="647503"/>
          </a:xfrm>
        </p:grpSpPr>
        <p:sp>
          <p:nvSpPr>
            <p:cNvPr id="39" name="Google Shape;30;p3">
              <a:extLst>
                <a:ext uri="{FF2B5EF4-FFF2-40B4-BE49-F238E27FC236}">
                  <a16:creationId xmlns:a16="http://schemas.microsoft.com/office/drawing/2014/main" id="{FC2F17CB-1C6F-4222-B72E-ACC05978D724}"/>
                </a:ext>
              </a:extLst>
            </p:cNvPr>
            <p:cNvSpPr/>
            <p:nvPr/>
          </p:nvSpPr>
          <p:spPr>
            <a:xfrm>
              <a:off x="8232079" y="3283558"/>
              <a:ext cx="1686352" cy="392636"/>
            </a:xfrm>
            <a:prstGeom prst="roundRect">
              <a:avLst>
                <a:gd name="adj" fmla="val 9148"/>
              </a:avLst>
            </a:prstGeom>
            <a:noFill/>
            <a:ln w="28575" cap="flat" cmpd="sng">
              <a:solidFill>
                <a:srgbClr val="CC0000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40" name="Google Shape;38;p3">
              <a:extLst>
                <a:ext uri="{FF2B5EF4-FFF2-40B4-BE49-F238E27FC236}">
                  <a16:creationId xmlns:a16="http://schemas.microsoft.com/office/drawing/2014/main" id="{F8228E4E-F99D-41DD-8A16-FF587E8E5613}"/>
                </a:ext>
              </a:extLst>
            </p:cNvPr>
            <p:cNvSpPr/>
            <p:nvPr/>
          </p:nvSpPr>
          <p:spPr>
            <a:xfrm>
              <a:off x="7959547" y="3535061"/>
              <a:ext cx="396000" cy="396000"/>
            </a:xfrm>
            <a:prstGeom prst="ellipse">
              <a:avLst/>
            </a:prstGeom>
            <a:solidFill>
              <a:srgbClr val="CC0000"/>
            </a:solidFill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600" b="1" dirty="0">
                  <a:solidFill>
                    <a:schemeClr val="lt1"/>
                  </a:solidFill>
                  <a:latin typeface="Montserrat"/>
                  <a:ea typeface="Montserrat"/>
                  <a:cs typeface="Montserrat"/>
                  <a:sym typeface="Montserrat"/>
                </a:rPr>
                <a:t>7</a:t>
              </a:r>
              <a:endParaRPr sz="1600" b="1" dirty="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endParaRPr>
            </a:p>
          </p:txBody>
        </p:sp>
      </p:grpSp>
      <p:sp>
        <p:nvSpPr>
          <p:cNvPr id="14" name="Arrow: Down 13">
            <a:extLst>
              <a:ext uri="{FF2B5EF4-FFF2-40B4-BE49-F238E27FC236}">
                <a16:creationId xmlns:a16="http://schemas.microsoft.com/office/drawing/2014/main" id="{98E6A2F8-1195-4E8E-B4C7-8CE2492E8CAE}"/>
              </a:ext>
            </a:extLst>
          </p:cNvPr>
          <p:cNvSpPr/>
          <p:nvPr/>
        </p:nvSpPr>
        <p:spPr>
          <a:xfrm>
            <a:off x="7703173" y="8313353"/>
            <a:ext cx="438240" cy="432317"/>
          </a:xfrm>
          <a:prstGeom prst="downArrow">
            <a:avLst>
              <a:gd name="adj1" fmla="val 52246"/>
              <a:gd name="adj2" fmla="val 49334"/>
            </a:avLst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1" name="Date Placeholder 50">
            <a:extLst>
              <a:ext uri="{FF2B5EF4-FFF2-40B4-BE49-F238E27FC236}">
                <a16:creationId xmlns:a16="http://schemas.microsoft.com/office/drawing/2014/main" id="{FC55A6D6-313D-4C65-A5AB-F7C235371A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May 2025</a:t>
            </a:r>
            <a:endParaRPr lang="en-GB" dirty="0"/>
          </a:p>
        </p:txBody>
      </p:sp>
      <p:sp>
        <p:nvSpPr>
          <p:cNvPr id="52" name="Slide Number Placeholder 51">
            <a:extLst>
              <a:ext uri="{FF2B5EF4-FFF2-40B4-BE49-F238E27FC236}">
                <a16:creationId xmlns:a16="http://schemas.microsoft.com/office/drawing/2014/main" id="{D8301540-47ED-4639-820F-F1093991CAF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GB" dirty="0"/>
              <a:t>Page </a:t>
            </a:r>
            <a:fld id="{D404DD48-B2C7-4B1F-869C-233A3C4D1D80}" type="slidenum">
              <a:rPr lang="en-GB" smtClean="0"/>
              <a:pPr/>
              <a:t>2</a:t>
            </a:fld>
            <a:r>
              <a:rPr lang="en-GB" dirty="0"/>
              <a:t> of 4</a:t>
            </a:r>
          </a:p>
        </p:txBody>
      </p:sp>
      <p:grpSp>
        <p:nvGrpSpPr>
          <p:cNvPr id="49" name="Google Shape;26;p3">
            <a:extLst>
              <a:ext uri="{FF2B5EF4-FFF2-40B4-BE49-F238E27FC236}">
                <a16:creationId xmlns:a16="http://schemas.microsoft.com/office/drawing/2014/main" id="{586E434A-6B75-473D-BE54-2EF9E17E18C7}"/>
              </a:ext>
            </a:extLst>
          </p:cNvPr>
          <p:cNvGrpSpPr/>
          <p:nvPr/>
        </p:nvGrpSpPr>
        <p:grpSpPr>
          <a:xfrm>
            <a:off x="304800" y="2169227"/>
            <a:ext cx="4750040" cy="503184"/>
            <a:chOff x="228600" y="3124200"/>
            <a:chExt cx="3958367" cy="503184"/>
          </a:xfrm>
        </p:grpSpPr>
        <p:sp>
          <p:nvSpPr>
            <p:cNvPr id="50" name="Google Shape;27;p3">
              <a:extLst>
                <a:ext uri="{FF2B5EF4-FFF2-40B4-BE49-F238E27FC236}">
                  <a16:creationId xmlns:a16="http://schemas.microsoft.com/office/drawing/2014/main" id="{AD72D5F1-5030-4AD4-B1A8-6147E47214A1}"/>
                </a:ext>
              </a:extLst>
            </p:cNvPr>
            <p:cNvSpPr txBox="1"/>
            <p:nvPr/>
          </p:nvSpPr>
          <p:spPr>
            <a:xfrm>
              <a:off x="557999" y="3124200"/>
              <a:ext cx="3628968" cy="50318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spAutoFit/>
            </a:bodyPr>
            <a:lstStyle/>
            <a:p>
              <a:pPr marL="0" lvl="0" indent="0" algn="l" rtl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800" dirty="0">
                  <a:solidFill>
                    <a:srgbClr val="002060"/>
                  </a:solidFill>
                  <a:latin typeface="Montserrat"/>
                  <a:ea typeface="Montserrat"/>
                  <a:cs typeface="Montserrat"/>
                  <a:sym typeface="Montserrat"/>
                </a:rPr>
                <a:t>Click on the option for </a:t>
              </a:r>
              <a:r>
                <a:rPr lang="en-US" sz="1800" b="1" dirty="0">
                  <a:solidFill>
                    <a:srgbClr val="002060"/>
                  </a:solidFill>
                  <a:latin typeface="Montserrat"/>
                  <a:ea typeface="Montserrat"/>
                  <a:cs typeface="Montserrat"/>
                  <a:sym typeface="Montserrat"/>
                </a:rPr>
                <a:t>Action Item</a:t>
              </a:r>
              <a:r>
                <a:rPr lang="en-US" sz="1800" dirty="0">
                  <a:solidFill>
                    <a:srgbClr val="002060"/>
                  </a:solidFill>
                  <a:latin typeface="Montserrat"/>
                  <a:ea typeface="Montserrat"/>
                  <a:cs typeface="Montserrat"/>
                  <a:sym typeface="Montserrat"/>
                </a:rPr>
                <a:t>.</a:t>
              </a:r>
              <a:endParaRPr sz="1800" dirty="0">
                <a:solidFill>
                  <a:srgbClr val="002060"/>
                </a:solidFill>
                <a:latin typeface="Montserrat"/>
                <a:ea typeface="Montserrat"/>
                <a:cs typeface="Montserrat"/>
                <a:sym typeface="Montserrat"/>
              </a:endParaRPr>
            </a:p>
          </p:txBody>
        </p:sp>
        <p:sp>
          <p:nvSpPr>
            <p:cNvPr id="53" name="Google Shape;28;p3">
              <a:extLst>
                <a:ext uri="{FF2B5EF4-FFF2-40B4-BE49-F238E27FC236}">
                  <a16:creationId xmlns:a16="http://schemas.microsoft.com/office/drawing/2014/main" id="{7E304F55-0425-44D6-B6B9-EE29BDD777FA}"/>
                </a:ext>
              </a:extLst>
            </p:cNvPr>
            <p:cNvSpPr/>
            <p:nvPr/>
          </p:nvSpPr>
          <p:spPr>
            <a:xfrm>
              <a:off x="228600" y="3200400"/>
              <a:ext cx="304800" cy="365700"/>
            </a:xfrm>
            <a:prstGeom prst="roundRect">
              <a:avLst/>
            </a:prstGeom>
            <a:solidFill>
              <a:srgbClr val="CC0000"/>
            </a:solidFill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 b="1" dirty="0">
                  <a:solidFill>
                    <a:schemeClr val="lt1"/>
                  </a:solidFill>
                  <a:latin typeface="Montserrat"/>
                  <a:ea typeface="Montserrat"/>
                  <a:cs typeface="Montserrat"/>
                  <a:sym typeface="Montserrat"/>
                </a:rPr>
                <a:t>4</a:t>
              </a:r>
              <a:endParaRPr sz="1600" b="1" dirty="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endParaRPr>
            </a:p>
          </p:txBody>
        </p:sp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9682B6F8-8309-4431-9F56-E1314C270F6A}"/>
              </a:ext>
            </a:extLst>
          </p:cNvPr>
          <p:cNvGrpSpPr/>
          <p:nvPr/>
        </p:nvGrpSpPr>
        <p:grpSpPr>
          <a:xfrm>
            <a:off x="5403183" y="1889333"/>
            <a:ext cx="2753845" cy="2022267"/>
            <a:chOff x="6902215" y="3312582"/>
            <a:chExt cx="2753845" cy="2022267"/>
          </a:xfrm>
        </p:grpSpPr>
        <p:sp>
          <p:nvSpPr>
            <p:cNvPr id="56" name="Google Shape;30;p3">
              <a:extLst>
                <a:ext uri="{FF2B5EF4-FFF2-40B4-BE49-F238E27FC236}">
                  <a16:creationId xmlns:a16="http://schemas.microsoft.com/office/drawing/2014/main" id="{3F41ED12-6F6E-4DB0-9E69-0D65B1E711F6}"/>
                </a:ext>
              </a:extLst>
            </p:cNvPr>
            <p:cNvSpPr/>
            <p:nvPr/>
          </p:nvSpPr>
          <p:spPr>
            <a:xfrm>
              <a:off x="7201331" y="3582249"/>
              <a:ext cx="2454729" cy="1752600"/>
            </a:xfrm>
            <a:prstGeom prst="roundRect">
              <a:avLst>
                <a:gd name="adj" fmla="val 5107"/>
              </a:avLst>
            </a:prstGeom>
            <a:noFill/>
            <a:ln w="28575" cap="flat" cmpd="sng">
              <a:solidFill>
                <a:srgbClr val="CC0000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57" name="Google Shape;38;p3">
              <a:extLst>
                <a:ext uri="{FF2B5EF4-FFF2-40B4-BE49-F238E27FC236}">
                  <a16:creationId xmlns:a16="http://schemas.microsoft.com/office/drawing/2014/main" id="{7AE69200-6E2F-4B29-B4E3-F64498313EB3}"/>
                </a:ext>
              </a:extLst>
            </p:cNvPr>
            <p:cNvSpPr/>
            <p:nvPr/>
          </p:nvSpPr>
          <p:spPr>
            <a:xfrm>
              <a:off x="6902215" y="3312582"/>
              <a:ext cx="396000" cy="396000"/>
            </a:xfrm>
            <a:prstGeom prst="ellipse">
              <a:avLst/>
            </a:prstGeom>
            <a:solidFill>
              <a:srgbClr val="CC0000"/>
            </a:solidFill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 b="1" dirty="0">
                  <a:solidFill>
                    <a:schemeClr val="lt1"/>
                  </a:solidFill>
                  <a:latin typeface="Montserrat"/>
                  <a:ea typeface="Montserrat"/>
                  <a:cs typeface="Montserrat"/>
                  <a:sym typeface="Montserrat"/>
                </a:rPr>
                <a:t>4</a:t>
              </a:r>
              <a:endParaRPr sz="1600" b="1" dirty="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0786523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4F6E693D-E866-4226-8129-4B6980E50CC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3038" y="12735337"/>
            <a:ext cx="8091462" cy="670795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2212B1B8-ADD4-4602-9400-17C474B07DB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60811" y="4071860"/>
            <a:ext cx="3436492" cy="1855098"/>
          </a:xfrm>
          <a:prstGeom prst="rect">
            <a:avLst/>
          </a:prstGeom>
          <a:ln>
            <a:solidFill>
              <a:schemeClr val="tx1"/>
            </a:solidFill>
          </a:ln>
        </p:spPr>
      </p:pic>
      <p:grpSp>
        <p:nvGrpSpPr>
          <p:cNvPr id="27" name="Google Shape;26;p3">
            <a:extLst>
              <a:ext uri="{FF2B5EF4-FFF2-40B4-BE49-F238E27FC236}">
                <a16:creationId xmlns:a16="http://schemas.microsoft.com/office/drawing/2014/main" id="{784F0924-DC63-417C-9279-7EBD615C2724}"/>
              </a:ext>
            </a:extLst>
          </p:cNvPr>
          <p:cNvGrpSpPr/>
          <p:nvPr/>
        </p:nvGrpSpPr>
        <p:grpSpPr>
          <a:xfrm>
            <a:off x="304800" y="4389380"/>
            <a:ext cx="6066971" cy="821733"/>
            <a:chOff x="228600" y="3124200"/>
            <a:chExt cx="5055809" cy="821733"/>
          </a:xfrm>
        </p:grpSpPr>
        <p:sp>
          <p:nvSpPr>
            <p:cNvPr id="28" name="Google Shape;27;p3">
              <a:extLst>
                <a:ext uri="{FF2B5EF4-FFF2-40B4-BE49-F238E27FC236}">
                  <a16:creationId xmlns:a16="http://schemas.microsoft.com/office/drawing/2014/main" id="{8A3F1FD7-3692-499A-8C6A-9111968D509A}"/>
                </a:ext>
              </a:extLst>
            </p:cNvPr>
            <p:cNvSpPr txBox="1"/>
            <p:nvPr/>
          </p:nvSpPr>
          <p:spPr>
            <a:xfrm>
              <a:off x="557999" y="3124200"/>
              <a:ext cx="4726410" cy="821733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spAutoFit/>
            </a:bodyPr>
            <a:lstStyle/>
            <a:p>
              <a:pPr marL="0" lvl="0" indent="0" algn="l" rtl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800" dirty="0">
                  <a:solidFill>
                    <a:srgbClr val="002060"/>
                  </a:solidFill>
                  <a:latin typeface="Montserrat"/>
                  <a:ea typeface="Montserrat"/>
                  <a:cs typeface="Montserrat"/>
                  <a:sym typeface="Montserrat"/>
                </a:rPr>
                <a:t>Click on </a:t>
              </a:r>
              <a:r>
                <a:rPr lang="en-US" sz="1800" b="1" dirty="0">
                  <a:solidFill>
                    <a:srgbClr val="002060"/>
                  </a:solidFill>
                  <a:latin typeface="Montserrat"/>
                  <a:ea typeface="Montserrat"/>
                  <a:cs typeface="Montserrat"/>
                  <a:sym typeface="Montserrat"/>
                </a:rPr>
                <a:t>Next</a:t>
              </a:r>
              <a:r>
                <a:rPr lang="en-US" sz="1800" dirty="0">
                  <a:solidFill>
                    <a:srgbClr val="002060"/>
                  </a:solidFill>
                  <a:latin typeface="Montserrat"/>
                  <a:ea typeface="Montserrat"/>
                  <a:cs typeface="Montserrat"/>
                  <a:sym typeface="Montserrat"/>
                </a:rPr>
                <a:t> to move to the second part of Incident setup, which is adding evidence.</a:t>
              </a:r>
              <a:endParaRPr sz="1800" dirty="0">
                <a:solidFill>
                  <a:srgbClr val="002060"/>
                </a:solidFill>
                <a:latin typeface="Montserrat"/>
                <a:ea typeface="Montserrat"/>
                <a:cs typeface="Montserrat"/>
                <a:sym typeface="Montserrat"/>
              </a:endParaRPr>
            </a:p>
          </p:txBody>
        </p:sp>
        <p:sp>
          <p:nvSpPr>
            <p:cNvPr id="32" name="Google Shape;28;p3">
              <a:extLst>
                <a:ext uri="{FF2B5EF4-FFF2-40B4-BE49-F238E27FC236}">
                  <a16:creationId xmlns:a16="http://schemas.microsoft.com/office/drawing/2014/main" id="{86F797BC-D011-46BF-921E-EBA9FCEC8953}"/>
                </a:ext>
              </a:extLst>
            </p:cNvPr>
            <p:cNvSpPr/>
            <p:nvPr/>
          </p:nvSpPr>
          <p:spPr>
            <a:xfrm>
              <a:off x="228600" y="3200400"/>
              <a:ext cx="304800" cy="365700"/>
            </a:xfrm>
            <a:prstGeom prst="roundRect">
              <a:avLst/>
            </a:prstGeom>
            <a:solidFill>
              <a:srgbClr val="CC0000"/>
            </a:solidFill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 b="1" dirty="0">
                  <a:solidFill>
                    <a:schemeClr val="lt1"/>
                  </a:solidFill>
                  <a:latin typeface="Montserrat"/>
                  <a:ea typeface="Montserrat"/>
                  <a:cs typeface="Montserrat"/>
                  <a:sym typeface="Montserrat"/>
                </a:rPr>
                <a:t>10</a:t>
              </a:r>
              <a:endParaRPr sz="1600" b="1" dirty="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endParaRPr>
            </a:p>
          </p:txBody>
        </p:sp>
      </p:grpSp>
      <p:grpSp>
        <p:nvGrpSpPr>
          <p:cNvPr id="33" name="Group 32">
            <a:extLst>
              <a:ext uri="{FF2B5EF4-FFF2-40B4-BE49-F238E27FC236}">
                <a16:creationId xmlns:a16="http://schemas.microsoft.com/office/drawing/2014/main" id="{B26C1A93-1C88-4207-9AAA-9352A20EB54E}"/>
              </a:ext>
            </a:extLst>
          </p:cNvPr>
          <p:cNvGrpSpPr/>
          <p:nvPr/>
        </p:nvGrpSpPr>
        <p:grpSpPr>
          <a:xfrm>
            <a:off x="8110184" y="5011829"/>
            <a:ext cx="1614387" cy="818379"/>
            <a:chOff x="6887029" y="3089729"/>
            <a:chExt cx="1614387" cy="818379"/>
          </a:xfrm>
        </p:grpSpPr>
        <p:sp>
          <p:nvSpPr>
            <p:cNvPr id="34" name="Google Shape;30;p3">
              <a:extLst>
                <a:ext uri="{FF2B5EF4-FFF2-40B4-BE49-F238E27FC236}">
                  <a16:creationId xmlns:a16="http://schemas.microsoft.com/office/drawing/2014/main" id="{DB4CE1C8-E727-48BE-A373-A4CD9477A7E1}"/>
                </a:ext>
              </a:extLst>
            </p:cNvPr>
            <p:cNvSpPr/>
            <p:nvPr/>
          </p:nvSpPr>
          <p:spPr>
            <a:xfrm>
              <a:off x="7157774" y="3391170"/>
              <a:ext cx="1343642" cy="516938"/>
            </a:xfrm>
            <a:prstGeom prst="roundRect">
              <a:avLst>
                <a:gd name="adj" fmla="val 4955"/>
              </a:avLst>
            </a:prstGeom>
            <a:noFill/>
            <a:ln w="28575" cap="flat" cmpd="sng">
              <a:solidFill>
                <a:srgbClr val="CC0000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35" name="Google Shape;38;p3">
              <a:extLst>
                <a:ext uri="{FF2B5EF4-FFF2-40B4-BE49-F238E27FC236}">
                  <a16:creationId xmlns:a16="http://schemas.microsoft.com/office/drawing/2014/main" id="{C7DAF8B2-C8D3-4CD5-BE3F-1554FED2EE3C}"/>
                </a:ext>
              </a:extLst>
            </p:cNvPr>
            <p:cNvSpPr/>
            <p:nvPr/>
          </p:nvSpPr>
          <p:spPr>
            <a:xfrm>
              <a:off x="6887029" y="3089729"/>
              <a:ext cx="396000" cy="396000"/>
            </a:xfrm>
            <a:prstGeom prst="ellipse">
              <a:avLst/>
            </a:prstGeom>
            <a:solidFill>
              <a:srgbClr val="CC0000"/>
            </a:solidFill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 b="1" dirty="0">
                  <a:solidFill>
                    <a:schemeClr val="lt1"/>
                  </a:solidFill>
                  <a:latin typeface="Montserrat"/>
                  <a:ea typeface="Montserrat"/>
                  <a:cs typeface="Montserrat"/>
                  <a:sym typeface="Montserrat"/>
                </a:rPr>
                <a:t>10</a:t>
              </a:r>
              <a:endParaRPr sz="1600" b="1" dirty="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endParaRPr>
            </a:p>
          </p:txBody>
        </p:sp>
      </p:grpSp>
      <p:pic>
        <p:nvPicPr>
          <p:cNvPr id="17" name="Picture 16">
            <a:extLst>
              <a:ext uri="{FF2B5EF4-FFF2-40B4-BE49-F238E27FC236}">
                <a16:creationId xmlns:a16="http://schemas.microsoft.com/office/drawing/2014/main" id="{92DF68C9-D281-40CE-80A2-7EB9D920650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26642" y="6682975"/>
            <a:ext cx="4006763" cy="1154051"/>
          </a:xfrm>
          <a:prstGeom prst="rect">
            <a:avLst/>
          </a:prstGeom>
          <a:ln>
            <a:solidFill>
              <a:schemeClr val="tx1"/>
            </a:solidFill>
          </a:ln>
        </p:spPr>
      </p:pic>
      <p:grpSp>
        <p:nvGrpSpPr>
          <p:cNvPr id="36" name="Google Shape;26;p3">
            <a:extLst>
              <a:ext uri="{FF2B5EF4-FFF2-40B4-BE49-F238E27FC236}">
                <a16:creationId xmlns:a16="http://schemas.microsoft.com/office/drawing/2014/main" id="{6ADC0B72-4350-4FD4-B537-3056AA26695B}"/>
              </a:ext>
            </a:extLst>
          </p:cNvPr>
          <p:cNvGrpSpPr/>
          <p:nvPr/>
        </p:nvGrpSpPr>
        <p:grpSpPr>
          <a:xfrm>
            <a:off x="304800" y="6653947"/>
            <a:ext cx="5473699" cy="1458831"/>
            <a:chOff x="235755" y="3124200"/>
            <a:chExt cx="4561416" cy="1458831"/>
          </a:xfrm>
        </p:grpSpPr>
        <p:sp>
          <p:nvSpPr>
            <p:cNvPr id="37" name="Google Shape;27;p3">
              <a:extLst>
                <a:ext uri="{FF2B5EF4-FFF2-40B4-BE49-F238E27FC236}">
                  <a16:creationId xmlns:a16="http://schemas.microsoft.com/office/drawing/2014/main" id="{99D4C369-C0D2-4545-8324-3E43F2977E27}"/>
                </a:ext>
              </a:extLst>
            </p:cNvPr>
            <p:cNvSpPr txBox="1"/>
            <p:nvPr/>
          </p:nvSpPr>
          <p:spPr>
            <a:xfrm>
              <a:off x="557999" y="3124200"/>
              <a:ext cx="4239172" cy="145883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spAutoFit/>
            </a:bodyPr>
            <a:lstStyle/>
            <a:p>
              <a:pPr marL="0" lvl="0" indent="0" algn="l" rtl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800" dirty="0">
                  <a:solidFill>
                    <a:srgbClr val="002060"/>
                  </a:solidFill>
                  <a:latin typeface="Montserrat"/>
                  <a:ea typeface="Montserrat"/>
                  <a:cs typeface="Montserrat"/>
                  <a:sym typeface="Montserrat"/>
                </a:rPr>
                <a:t>Choose how you’ll add evidence.</a:t>
              </a:r>
              <a:br>
                <a:rPr lang="en-US" sz="1800" dirty="0">
                  <a:solidFill>
                    <a:srgbClr val="002060"/>
                  </a:solidFill>
                  <a:latin typeface="Montserrat"/>
                  <a:ea typeface="Montserrat"/>
                  <a:cs typeface="Montserrat"/>
                  <a:sym typeface="Montserrat"/>
                </a:rPr>
              </a:br>
              <a:r>
                <a:rPr lang="en-US" sz="1800" dirty="0">
                  <a:solidFill>
                    <a:srgbClr val="002060"/>
                  </a:solidFill>
                  <a:latin typeface="Montserrat"/>
                  <a:ea typeface="Montserrat"/>
                  <a:cs typeface="Montserrat"/>
                  <a:sym typeface="Montserrat"/>
                </a:rPr>
                <a:t>You may </a:t>
              </a:r>
              <a:r>
                <a:rPr lang="en-US" sz="1800" u="sng" dirty="0">
                  <a:solidFill>
                    <a:srgbClr val="002060"/>
                  </a:solidFill>
                  <a:latin typeface="Montserrat"/>
                  <a:ea typeface="Montserrat"/>
                  <a:cs typeface="Montserrat"/>
                  <a:sym typeface="Montserrat"/>
                </a:rPr>
                <a:t>Upload</a:t>
              </a:r>
              <a:r>
                <a:rPr lang="en-US" sz="1800" dirty="0">
                  <a:solidFill>
                    <a:srgbClr val="002060"/>
                  </a:solidFill>
                  <a:latin typeface="Montserrat"/>
                  <a:ea typeface="Montserrat"/>
                  <a:cs typeface="Montserrat"/>
                  <a:sym typeface="Montserrat"/>
                </a:rPr>
                <a:t> files, </a:t>
              </a:r>
              <a:r>
                <a:rPr lang="en-US" sz="1800" u="sng" dirty="0">
                  <a:solidFill>
                    <a:srgbClr val="002060"/>
                  </a:solidFill>
                  <a:latin typeface="Montserrat"/>
                  <a:ea typeface="Montserrat"/>
                  <a:cs typeface="Montserrat"/>
                  <a:sym typeface="Montserrat"/>
                </a:rPr>
                <a:t>Search</a:t>
              </a:r>
              <a:r>
                <a:rPr lang="en-US" sz="1800" dirty="0">
                  <a:solidFill>
                    <a:srgbClr val="002060"/>
                  </a:solidFill>
                  <a:latin typeface="Montserrat"/>
                  <a:ea typeface="Montserrat"/>
                  <a:cs typeface="Montserrat"/>
                  <a:sym typeface="Montserrat"/>
                </a:rPr>
                <a:t> for existing content in the current room, or type/paste </a:t>
              </a:r>
              <a:r>
                <a:rPr lang="en-US" sz="1800" u="sng" dirty="0">
                  <a:solidFill>
                    <a:srgbClr val="002060"/>
                  </a:solidFill>
                  <a:latin typeface="Montserrat"/>
                  <a:ea typeface="Montserrat"/>
                  <a:cs typeface="Montserrat"/>
                  <a:sym typeface="Montserrat"/>
                </a:rPr>
                <a:t>URL</a:t>
              </a:r>
              <a:r>
                <a:rPr lang="en-US" sz="1800" dirty="0">
                  <a:solidFill>
                    <a:srgbClr val="002060"/>
                  </a:solidFill>
                  <a:latin typeface="Montserrat"/>
                  <a:ea typeface="Montserrat"/>
                  <a:cs typeface="Montserrat"/>
                  <a:sym typeface="Montserrat"/>
                </a:rPr>
                <a:t>s.</a:t>
              </a:r>
              <a:endParaRPr sz="1800" dirty="0">
                <a:solidFill>
                  <a:srgbClr val="002060"/>
                </a:solidFill>
                <a:latin typeface="Montserrat"/>
                <a:ea typeface="Montserrat"/>
                <a:cs typeface="Montserrat"/>
                <a:sym typeface="Montserrat"/>
              </a:endParaRPr>
            </a:p>
          </p:txBody>
        </p:sp>
        <p:sp>
          <p:nvSpPr>
            <p:cNvPr id="38" name="Google Shape;28;p3">
              <a:extLst>
                <a:ext uri="{FF2B5EF4-FFF2-40B4-BE49-F238E27FC236}">
                  <a16:creationId xmlns:a16="http://schemas.microsoft.com/office/drawing/2014/main" id="{F1201A5B-2541-43ED-A620-165EC154B49A}"/>
                </a:ext>
              </a:extLst>
            </p:cNvPr>
            <p:cNvSpPr/>
            <p:nvPr/>
          </p:nvSpPr>
          <p:spPr>
            <a:xfrm>
              <a:off x="235755" y="3308961"/>
              <a:ext cx="304800" cy="365700"/>
            </a:xfrm>
            <a:prstGeom prst="roundRect">
              <a:avLst/>
            </a:prstGeom>
            <a:solidFill>
              <a:srgbClr val="CC0000"/>
            </a:solidFill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 b="1" dirty="0">
                  <a:solidFill>
                    <a:schemeClr val="lt1"/>
                  </a:solidFill>
                  <a:latin typeface="Montserrat"/>
                  <a:ea typeface="Montserrat"/>
                  <a:cs typeface="Montserrat"/>
                  <a:sym typeface="Montserrat"/>
                </a:rPr>
                <a:t>11</a:t>
              </a:r>
              <a:endParaRPr sz="1600" b="1" dirty="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endParaRPr>
            </a:p>
          </p:txBody>
        </p:sp>
      </p:grpSp>
      <p:grpSp>
        <p:nvGrpSpPr>
          <p:cNvPr id="39" name="Group 38">
            <a:extLst>
              <a:ext uri="{FF2B5EF4-FFF2-40B4-BE49-F238E27FC236}">
                <a16:creationId xmlns:a16="http://schemas.microsoft.com/office/drawing/2014/main" id="{608501D9-1D6D-4067-95FF-46FF7D6F5E57}"/>
              </a:ext>
            </a:extLst>
          </p:cNvPr>
          <p:cNvGrpSpPr/>
          <p:nvPr/>
        </p:nvGrpSpPr>
        <p:grpSpPr>
          <a:xfrm>
            <a:off x="6128984" y="6982145"/>
            <a:ext cx="4119915" cy="818379"/>
            <a:chOff x="6887029" y="3089729"/>
            <a:chExt cx="4119915" cy="818379"/>
          </a:xfrm>
        </p:grpSpPr>
        <p:sp>
          <p:nvSpPr>
            <p:cNvPr id="40" name="Google Shape;30;p3">
              <a:extLst>
                <a:ext uri="{FF2B5EF4-FFF2-40B4-BE49-F238E27FC236}">
                  <a16:creationId xmlns:a16="http://schemas.microsoft.com/office/drawing/2014/main" id="{1C02F3FF-9D0E-475A-B9D3-2AD96C83DB65}"/>
                </a:ext>
              </a:extLst>
            </p:cNvPr>
            <p:cNvSpPr/>
            <p:nvPr/>
          </p:nvSpPr>
          <p:spPr>
            <a:xfrm>
              <a:off x="7157773" y="3391170"/>
              <a:ext cx="3849171" cy="516938"/>
            </a:xfrm>
            <a:prstGeom prst="roundRect">
              <a:avLst>
                <a:gd name="adj" fmla="val 4955"/>
              </a:avLst>
            </a:prstGeom>
            <a:noFill/>
            <a:ln w="28575" cap="flat" cmpd="sng">
              <a:solidFill>
                <a:srgbClr val="CC0000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41" name="Google Shape;38;p3">
              <a:extLst>
                <a:ext uri="{FF2B5EF4-FFF2-40B4-BE49-F238E27FC236}">
                  <a16:creationId xmlns:a16="http://schemas.microsoft.com/office/drawing/2014/main" id="{A63C93F1-0A2A-4D55-9451-6588FCABCB4B}"/>
                </a:ext>
              </a:extLst>
            </p:cNvPr>
            <p:cNvSpPr/>
            <p:nvPr/>
          </p:nvSpPr>
          <p:spPr>
            <a:xfrm>
              <a:off x="6887029" y="3089729"/>
              <a:ext cx="396000" cy="396000"/>
            </a:xfrm>
            <a:prstGeom prst="ellipse">
              <a:avLst/>
            </a:prstGeom>
            <a:solidFill>
              <a:srgbClr val="CC0000"/>
            </a:solidFill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 b="1" dirty="0">
                  <a:solidFill>
                    <a:schemeClr val="lt1"/>
                  </a:solidFill>
                  <a:latin typeface="Montserrat"/>
                  <a:ea typeface="Montserrat"/>
                  <a:cs typeface="Montserrat"/>
                  <a:sym typeface="Montserrat"/>
                </a:rPr>
                <a:t>11</a:t>
              </a:r>
              <a:endParaRPr sz="1600" b="1" dirty="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endParaRPr>
            </a:p>
          </p:txBody>
        </p:sp>
      </p:grpSp>
      <p:sp>
        <p:nvSpPr>
          <p:cNvPr id="18" name="Date Placeholder 17">
            <a:extLst>
              <a:ext uri="{FF2B5EF4-FFF2-40B4-BE49-F238E27FC236}">
                <a16:creationId xmlns:a16="http://schemas.microsoft.com/office/drawing/2014/main" id="{03DF3721-4402-4B2F-B62A-E5E8F7BE0B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May 2025</a:t>
            </a:r>
            <a:endParaRPr lang="en-GB" dirty="0"/>
          </a:p>
        </p:txBody>
      </p:sp>
      <p:sp>
        <p:nvSpPr>
          <p:cNvPr id="19" name="Slide Number Placeholder 18">
            <a:extLst>
              <a:ext uri="{FF2B5EF4-FFF2-40B4-BE49-F238E27FC236}">
                <a16:creationId xmlns:a16="http://schemas.microsoft.com/office/drawing/2014/main" id="{6C4B2637-45F3-43DF-8D09-419F2F39485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GB" dirty="0"/>
              <a:t>Page </a:t>
            </a:r>
            <a:fld id="{D404DD48-B2C7-4B1F-869C-233A3C4D1D80}" type="slidenum">
              <a:rPr lang="en-GB" smtClean="0"/>
              <a:pPr/>
              <a:t>3</a:t>
            </a:fld>
            <a:r>
              <a:rPr lang="en-GB" dirty="0"/>
              <a:t> of 4</a:t>
            </a:r>
          </a:p>
        </p:txBody>
      </p:sp>
      <p:pic>
        <p:nvPicPr>
          <p:cNvPr id="42" name="Picture 41">
            <a:extLst>
              <a:ext uri="{FF2B5EF4-FFF2-40B4-BE49-F238E27FC236}">
                <a16:creationId xmlns:a16="http://schemas.microsoft.com/office/drawing/2014/main" id="{B485C6AD-A0A0-4B4F-9590-3F779BE5390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57665" y="1959058"/>
            <a:ext cx="5755075" cy="1492525"/>
          </a:xfrm>
          <a:prstGeom prst="rect">
            <a:avLst/>
          </a:prstGeom>
          <a:ln>
            <a:solidFill>
              <a:schemeClr val="accent1"/>
            </a:solidFill>
          </a:ln>
        </p:spPr>
      </p:pic>
      <p:grpSp>
        <p:nvGrpSpPr>
          <p:cNvPr id="43" name="Google Shape;31;p3">
            <a:extLst>
              <a:ext uri="{FF2B5EF4-FFF2-40B4-BE49-F238E27FC236}">
                <a16:creationId xmlns:a16="http://schemas.microsoft.com/office/drawing/2014/main" id="{69476E6E-C843-45DE-B192-86199ECEA6C3}"/>
              </a:ext>
            </a:extLst>
          </p:cNvPr>
          <p:cNvGrpSpPr/>
          <p:nvPr/>
        </p:nvGrpSpPr>
        <p:grpSpPr>
          <a:xfrm>
            <a:off x="304800" y="2217257"/>
            <a:ext cx="4825320" cy="1140282"/>
            <a:chOff x="228600" y="3124200"/>
            <a:chExt cx="4021100" cy="1140282"/>
          </a:xfrm>
        </p:grpSpPr>
        <p:sp>
          <p:nvSpPr>
            <p:cNvPr id="44" name="Google Shape;32;p3">
              <a:extLst>
                <a:ext uri="{FF2B5EF4-FFF2-40B4-BE49-F238E27FC236}">
                  <a16:creationId xmlns:a16="http://schemas.microsoft.com/office/drawing/2014/main" id="{EA10F1C3-FD2E-4352-935A-BB03083152DA}"/>
                </a:ext>
              </a:extLst>
            </p:cNvPr>
            <p:cNvSpPr txBox="1"/>
            <p:nvPr/>
          </p:nvSpPr>
          <p:spPr>
            <a:xfrm>
              <a:off x="557999" y="3124200"/>
              <a:ext cx="3691701" cy="114028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spAutoFit/>
            </a:bodyPr>
            <a:lstStyle/>
            <a:p>
              <a:pPr marL="0" lvl="0" indent="0" algn="l" rtl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-US" sz="1800" dirty="0">
                  <a:solidFill>
                    <a:srgbClr val="002060"/>
                  </a:solidFill>
                  <a:latin typeface="Montserrat"/>
                  <a:ea typeface="Montserrat"/>
                  <a:cs typeface="Montserrat"/>
                  <a:sym typeface="Montserrat"/>
                </a:rPr>
                <a:t>Write a </a:t>
              </a:r>
              <a:r>
                <a:rPr lang="en-US" sz="1800" b="1" dirty="0">
                  <a:solidFill>
                    <a:srgbClr val="002060"/>
                  </a:solidFill>
                  <a:latin typeface="Montserrat"/>
                  <a:ea typeface="Montserrat"/>
                  <a:cs typeface="Montserrat"/>
                  <a:sym typeface="Montserrat"/>
                </a:rPr>
                <a:t>Description</a:t>
              </a:r>
              <a:r>
                <a:rPr lang="en-US" sz="1800" dirty="0">
                  <a:solidFill>
                    <a:srgbClr val="002060"/>
                  </a:solidFill>
                  <a:latin typeface="Montserrat"/>
                  <a:ea typeface="Montserrat"/>
                  <a:cs typeface="Montserrat"/>
                  <a:sym typeface="Montserrat"/>
                </a:rPr>
                <a:t> and populate any other text fields (these may vary).</a:t>
              </a:r>
              <a:endParaRPr sz="1800" dirty="0">
                <a:solidFill>
                  <a:srgbClr val="002060"/>
                </a:solidFill>
                <a:latin typeface="Montserrat"/>
                <a:ea typeface="Montserrat"/>
                <a:cs typeface="Montserrat"/>
                <a:sym typeface="Montserrat"/>
              </a:endParaRPr>
            </a:p>
          </p:txBody>
        </p:sp>
        <p:sp>
          <p:nvSpPr>
            <p:cNvPr id="45" name="Google Shape;33;p3">
              <a:extLst>
                <a:ext uri="{FF2B5EF4-FFF2-40B4-BE49-F238E27FC236}">
                  <a16:creationId xmlns:a16="http://schemas.microsoft.com/office/drawing/2014/main" id="{594F3E9C-54DB-4712-8476-0A5EA43514DD}"/>
                </a:ext>
              </a:extLst>
            </p:cNvPr>
            <p:cNvSpPr/>
            <p:nvPr/>
          </p:nvSpPr>
          <p:spPr>
            <a:xfrm>
              <a:off x="228600" y="3200400"/>
              <a:ext cx="304800" cy="365700"/>
            </a:xfrm>
            <a:prstGeom prst="roundRect">
              <a:avLst/>
            </a:prstGeom>
            <a:solidFill>
              <a:srgbClr val="CC0000"/>
            </a:solidFill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 b="1" dirty="0">
                  <a:solidFill>
                    <a:schemeClr val="lt1"/>
                  </a:solidFill>
                  <a:latin typeface="Montserrat"/>
                  <a:ea typeface="Montserrat"/>
                  <a:cs typeface="Montserrat"/>
                  <a:sym typeface="Montserrat"/>
                </a:rPr>
                <a:t>9</a:t>
              </a:r>
              <a:endParaRPr sz="1600" b="1" dirty="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endParaRPr>
            </a:p>
          </p:txBody>
        </p:sp>
      </p:grpSp>
      <p:grpSp>
        <p:nvGrpSpPr>
          <p:cNvPr id="46" name="Group 45">
            <a:extLst>
              <a:ext uri="{FF2B5EF4-FFF2-40B4-BE49-F238E27FC236}">
                <a16:creationId xmlns:a16="http://schemas.microsoft.com/office/drawing/2014/main" id="{ED52EC02-E1CD-48AC-BF13-6819FB9A753A}"/>
              </a:ext>
            </a:extLst>
          </p:cNvPr>
          <p:cNvGrpSpPr/>
          <p:nvPr/>
        </p:nvGrpSpPr>
        <p:grpSpPr>
          <a:xfrm>
            <a:off x="4722436" y="1771241"/>
            <a:ext cx="5917401" cy="1589073"/>
            <a:chOff x="6861873" y="3081194"/>
            <a:chExt cx="5917401" cy="1589073"/>
          </a:xfrm>
        </p:grpSpPr>
        <p:sp>
          <p:nvSpPr>
            <p:cNvPr id="47" name="Google Shape;30;p3">
              <a:extLst>
                <a:ext uri="{FF2B5EF4-FFF2-40B4-BE49-F238E27FC236}">
                  <a16:creationId xmlns:a16="http://schemas.microsoft.com/office/drawing/2014/main" id="{E3B88505-24E2-4341-BAC7-1DCD30FEC458}"/>
                </a:ext>
              </a:extLst>
            </p:cNvPr>
            <p:cNvSpPr/>
            <p:nvPr/>
          </p:nvSpPr>
          <p:spPr>
            <a:xfrm>
              <a:off x="7132320" y="3354355"/>
              <a:ext cx="5646954" cy="1315912"/>
            </a:xfrm>
            <a:prstGeom prst="roundRect">
              <a:avLst>
                <a:gd name="adj" fmla="val 6896"/>
              </a:avLst>
            </a:prstGeom>
            <a:noFill/>
            <a:ln w="28575" cap="flat" cmpd="sng">
              <a:solidFill>
                <a:srgbClr val="CC0000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48" name="Google Shape;38;p3">
              <a:extLst>
                <a:ext uri="{FF2B5EF4-FFF2-40B4-BE49-F238E27FC236}">
                  <a16:creationId xmlns:a16="http://schemas.microsoft.com/office/drawing/2014/main" id="{8801452D-7C28-4C50-A26D-8336F8ADCE2E}"/>
                </a:ext>
              </a:extLst>
            </p:cNvPr>
            <p:cNvSpPr/>
            <p:nvPr/>
          </p:nvSpPr>
          <p:spPr>
            <a:xfrm>
              <a:off x="6861873" y="3081194"/>
              <a:ext cx="396000" cy="396000"/>
            </a:xfrm>
            <a:prstGeom prst="ellipse">
              <a:avLst/>
            </a:prstGeom>
            <a:solidFill>
              <a:srgbClr val="CC0000"/>
            </a:solidFill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 b="1" dirty="0">
                  <a:solidFill>
                    <a:schemeClr val="lt1"/>
                  </a:solidFill>
                  <a:latin typeface="Montserrat"/>
                  <a:ea typeface="Montserrat"/>
                  <a:cs typeface="Montserrat"/>
                  <a:sym typeface="Montserrat"/>
                </a:rPr>
                <a:t>9</a:t>
              </a:r>
              <a:endParaRPr sz="1600" b="1" dirty="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endParaRPr>
            </a:p>
          </p:txBody>
        </p:sp>
      </p:grpSp>
      <p:grpSp>
        <p:nvGrpSpPr>
          <p:cNvPr id="49" name="Google Shape;31;p3">
            <a:extLst>
              <a:ext uri="{FF2B5EF4-FFF2-40B4-BE49-F238E27FC236}">
                <a16:creationId xmlns:a16="http://schemas.microsoft.com/office/drawing/2014/main" id="{E1E33932-404A-489F-B48F-3FEA9880C136}"/>
              </a:ext>
            </a:extLst>
          </p:cNvPr>
          <p:cNvGrpSpPr/>
          <p:nvPr/>
        </p:nvGrpSpPr>
        <p:grpSpPr>
          <a:xfrm>
            <a:off x="304800" y="8765720"/>
            <a:ext cx="8519887" cy="1140282"/>
            <a:chOff x="228600" y="3124200"/>
            <a:chExt cx="7099906" cy="1140282"/>
          </a:xfrm>
        </p:grpSpPr>
        <p:sp>
          <p:nvSpPr>
            <p:cNvPr id="50" name="Google Shape;32;p3">
              <a:extLst>
                <a:ext uri="{FF2B5EF4-FFF2-40B4-BE49-F238E27FC236}">
                  <a16:creationId xmlns:a16="http://schemas.microsoft.com/office/drawing/2014/main" id="{85ECF7EF-AF0A-44CE-A4B0-67F728108BD0}"/>
                </a:ext>
              </a:extLst>
            </p:cNvPr>
            <p:cNvSpPr txBox="1"/>
            <p:nvPr/>
          </p:nvSpPr>
          <p:spPr>
            <a:xfrm>
              <a:off x="558000" y="3124200"/>
              <a:ext cx="6770506" cy="114028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spAutoFit/>
            </a:bodyPr>
            <a:lstStyle/>
            <a:p>
              <a:pPr>
                <a:lnSpc>
                  <a:spcPct val="115000"/>
                </a:lnSpc>
                <a:buClr>
                  <a:schemeClr val="dk1"/>
                </a:buClr>
                <a:buSzPts val="1100"/>
              </a:pPr>
              <a:r>
                <a:rPr lang="en-US" sz="1800" dirty="0">
                  <a:solidFill>
                    <a:srgbClr val="002060"/>
                  </a:solidFill>
                  <a:latin typeface="Montserrat"/>
                  <a:ea typeface="Montserrat"/>
                  <a:cs typeface="Montserrat"/>
                  <a:sym typeface="Montserrat"/>
                </a:rPr>
                <a:t>Complete Adding Evidence as chosen, then click </a:t>
              </a:r>
              <a:r>
                <a:rPr lang="en-US" sz="1800" b="1" dirty="0">
                  <a:solidFill>
                    <a:srgbClr val="002060"/>
                  </a:solidFill>
                  <a:latin typeface="Montserrat"/>
                  <a:ea typeface="Montserrat"/>
                  <a:cs typeface="Montserrat"/>
                  <a:sym typeface="Montserrat"/>
                </a:rPr>
                <a:t>Create</a:t>
              </a:r>
              <a:r>
                <a:rPr lang="en-US" sz="1800" dirty="0">
                  <a:solidFill>
                    <a:srgbClr val="002060"/>
                  </a:solidFill>
                  <a:latin typeface="Montserrat"/>
                  <a:ea typeface="Montserrat"/>
                  <a:cs typeface="Montserrat"/>
                  <a:sym typeface="Montserrat"/>
                </a:rPr>
                <a:t> to generate a Draft, or </a:t>
              </a:r>
              <a:r>
                <a:rPr lang="en-US" sz="1800" b="1" dirty="0">
                  <a:solidFill>
                    <a:srgbClr val="002060"/>
                  </a:solidFill>
                  <a:latin typeface="Montserrat"/>
                  <a:ea typeface="Montserrat"/>
                  <a:cs typeface="Montserrat"/>
                  <a:sym typeface="Montserrat"/>
                </a:rPr>
                <a:t>Create &amp; Submit </a:t>
              </a:r>
              <a:r>
                <a:rPr lang="en-US" sz="1800" dirty="0">
                  <a:solidFill>
                    <a:srgbClr val="002060"/>
                  </a:solidFill>
                  <a:latin typeface="Montserrat"/>
                  <a:ea typeface="Montserrat"/>
                  <a:cs typeface="Montserrat"/>
                  <a:sym typeface="Montserrat"/>
                </a:rPr>
                <a:t>to send the Action Item to the </a:t>
              </a:r>
              <a:br>
                <a:rPr lang="en-US" sz="1800" dirty="0">
                  <a:solidFill>
                    <a:srgbClr val="002060"/>
                  </a:solidFill>
                  <a:latin typeface="Montserrat"/>
                  <a:ea typeface="Montserrat"/>
                  <a:cs typeface="Montserrat"/>
                  <a:sym typeface="Montserrat"/>
                </a:rPr>
              </a:br>
              <a:r>
                <a:rPr lang="en-US" sz="1800" dirty="0">
                  <a:solidFill>
                    <a:srgbClr val="002060"/>
                  </a:solidFill>
                  <a:latin typeface="Montserrat"/>
                  <a:ea typeface="Montserrat"/>
                  <a:cs typeface="Montserrat"/>
                  <a:sym typeface="Montserrat"/>
                </a:rPr>
                <a:t>first contributor.</a:t>
              </a:r>
              <a:endParaRPr sz="1800" dirty="0">
                <a:solidFill>
                  <a:srgbClr val="002060"/>
                </a:solidFill>
                <a:latin typeface="Montserrat"/>
                <a:ea typeface="Montserrat"/>
                <a:cs typeface="Montserrat"/>
                <a:sym typeface="Montserrat"/>
              </a:endParaRPr>
            </a:p>
          </p:txBody>
        </p:sp>
        <p:sp>
          <p:nvSpPr>
            <p:cNvPr id="51" name="Google Shape;33;p3">
              <a:extLst>
                <a:ext uri="{FF2B5EF4-FFF2-40B4-BE49-F238E27FC236}">
                  <a16:creationId xmlns:a16="http://schemas.microsoft.com/office/drawing/2014/main" id="{40611BDF-B2D3-4203-BC00-33F57C11E6DD}"/>
                </a:ext>
              </a:extLst>
            </p:cNvPr>
            <p:cNvSpPr/>
            <p:nvPr/>
          </p:nvSpPr>
          <p:spPr>
            <a:xfrm>
              <a:off x="228600" y="3200400"/>
              <a:ext cx="304800" cy="365700"/>
            </a:xfrm>
            <a:prstGeom prst="roundRect">
              <a:avLst/>
            </a:prstGeom>
            <a:solidFill>
              <a:srgbClr val="CC0000"/>
            </a:solidFill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 b="1" dirty="0">
                  <a:solidFill>
                    <a:schemeClr val="lt1"/>
                  </a:solidFill>
                  <a:latin typeface="Montserrat"/>
                  <a:ea typeface="Montserrat"/>
                  <a:cs typeface="Montserrat"/>
                  <a:sym typeface="Montserrat"/>
                </a:rPr>
                <a:t>12</a:t>
              </a:r>
              <a:endParaRPr sz="1600" b="1" dirty="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endParaRPr>
            </a:p>
          </p:txBody>
        </p:sp>
      </p:grpSp>
      <p:pic>
        <p:nvPicPr>
          <p:cNvPr id="52" name="Picture 51">
            <a:extLst>
              <a:ext uri="{FF2B5EF4-FFF2-40B4-BE49-F238E27FC236}">
                <a16:creationId xmlns:a16="http://schemas.microsoft.com/office/drawing/2014/main" id="{26869E3A-7D6A-40B0-9163-E073DD3E468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433670" y="9782000"/>
            <a:ext cx="6183935" cy="761099"/>
          </a:xfrm>
          <a:prstGeom prst="rect">
            <a:avLst/>
          </a:prstGeom>
          <a:ln>
            <a:solidFill>
              <a:schemeClr val="tx1"/>
            </a:solidFill>
          </a:ln>
        </p:spPr>
      </p:pic>
      <p:grpSp>
        <p:nvGrpSpPr>
          <p:cNvPr id="53" name="Group 52">
            <a:extLst>
              <a:ext uri="{FF2B5EF4-FFF2-40B4-BE49-F238E27FC236}">
                <a16:creationId xmlns:a16="http://schemas.microsoft.com/office/drawing/2014/main" id="{BDD34CCF-9ED6-472A-9171-666CFA4ADE11}"/>
              </a:ext>
            </a:extLst>
          </p:cNvPr>
          <p:cNvGrpSpPr/>
          <p:nvPr/>
        </p:nvGrpSpPr>
        <p:grpSpPr>
          <a:xfrm>
            <a:off x="6942378" y="9608970"/>
            <a:ext cx="3662122" cy="857649"/>
            <a:chOff x="6858000" y="3095172"/>
            <a:chExt cx="3662122" cy="857649"/>
          </a:xfrm>
        </p:grpSpPr>
        <p:sp>
          <p:nvSpPr>
            <p:cNvPr id="54" name="Google Shape;30;p3">
              <a:extLst>
                <a:ext uri="{FF2B5EF4-FFF2-40B4-BE49-F238E27FC236}">
                  <a16:creationId xmlns:a16="http://schemas.microsoft.com/office/drawing/2014/main" id="{09714448-55B9-4AAD-95F6-3D2C59A02949}"/>
                </a:ext>
              </a:extLst>
            </p:cNvPr>
            <p:cNvSpPr/>
            <p:nvPr/>
          </p:nvSpPr>
          <p:spPr>
            <a:xfrm>
              <a:off x="7132320" y="3352800"/>
              <a:ext cx="3387802" cy="600021"/>
            </a:xfrm>
            <a:prstGeom prst="roundRect">
              <a:avLst>
                <a:gd name="adj" fmla="val 5836"/>
              </a:avLst>
            </a:prstGeom>
            <a:noFill/>
            <a:ln w="28575" cap="flat" cmpd="sng">
              <a:solidFill>
                <a:srgbClr val="CC0000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" name="Google Shape;38;p3">
              <a:extLst>
                <a:ext uri="{FF2B5EF4-FFF2-40B4-BE49-F238E27FC236}">
                  <a16:creationId xmlns:a16="http://schemas.microsoft.com/office/drawing/2014/main" id="{82376EDE-3A33-4E2D-A61C-C4F144681F4D}"/>
                </a:ext>
              </a:extLst>
            </p:cNvPr>
            <p:cNvSpPr/>
            <p:nvPr/>
          </p:nvSpPr>
          <p:spPr>
            <a:xfrm>
              <a:off x="6858000" y="3095172"/>
              <a:ext cx="396000" cy="396000"/>
            </a:xfrm>
            <a:prstGeom prst="ellipse">
              <a:avLst/>
            </a:prstGeom>
            <a:solidFill>
              <a:srgbClr val="CC0000"/>
            </a:solidFill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 b="1" dirty="0">
                  <a:solidFill>
                    <a:schemeClr val="lt1"/>
                  </a:solidFill>
                  <a:latin typeface="Montserrat"/>
                  <a:ea typeface="Montserrat"/>
                  <a:cs typeface="Montserrat"/>
                  <a:sym typeface="Montserrat"/>
                </a:rPr>
                <a:t>12</a:t>
              </a:r>
              <a:endParaRPr sz="1600" b="1" dirty="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endParaRPr>
            </a:p>
          </p:txBody>
        </p:sp>
      </p:grpSp>
      <p:grpSp>
        <p:nvGrpSpPr>
          <p:cNvPr id="57" name="Google Shape;31;p3">
            <a:extLst>
              <a:ext uri="{FF2B5EF4-FFF2-40B4-BE49-F238E27FC236}">
                <a16:creationId xmlns:a16="http://schemas.microsoft.com/office/drawing/2014/main" id="{1853EE69-4C99-4DC6-9D9F-E59AD33E6A2F}"/>
              </a:ext>
            </a:extLst>
          </p:cNvPr>
          <p:cNvGrpSpPr/>
          <p:nvPr/>
        </p:nvGrpSpPr>
        <p:grpSpPr>
          <a:xfrm>
            <a:off x="304800" y="11270264"/>
            <a:ext cx="5921829" cy="821733"/>
            <a:chOff x="228600" y="3124200"/>
            <a:chExt cx="4934858" cy="821733"/>
          </a:xfrm>
        </p:grpSpPr>
        <p:sp>
          <p:nvSpPr>
            <p:cNvPr id="58" name="Google Shape;32;p3">
              <a:extLst>
                <a:ext uri="{FF2B5EF4-FFF2-40B4-BE49-F238E27FC236}">
                  <a16:creationId xmlns:a16="http://schemas.microsoft.com/office/drawing/2014/main" id="{0B2A4665-8873-437A-B486-322BA1B95EEA}"/>
                </a:ext>
              </a:extLst>
            </p:cNvPr>
            <p:cNvSpPr txBox="1"/>
            <p:nvPr/>
          </p:nvSpPr>
          <p:spPr>
            <a:xfrm>
              <a:off x="558000" y="3124200"/>
              <a:ext cx="4605458" cy="821733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spAutoFit/>
            </a:bodyPr>
            <a:lstStyle/>
            <a:p>
              <a:pPr>
                <a:lnSpc>
                  <a:spcPct val="115000"/>
                </a:lnSpc>
                <a:buClr>
                  <a:schemeClr val="dk1"/>
                </a:buClr>
                <a:buSzPts val="1100"/>
              </a:pPr>
              <a:r>
                <a:rPr lang="en-US" sz="1800" dirty="0">
                  <a:solidFill>
                    <a:srgbClr val="002060"/>
                  </a:solidFill>
                  <a:latin typeface="Montserrat"/>
                  <a:ea typeface="Montserrat"/>
                  <a:cs typeface="Montserrat"/>
                  <a:sym typeface="Montserrat"/>
                </a:rPr>
                <a:t>Once Created, item can be found in the Action Items list with its current status.</a:t>
              </a:r>
              <a:endParaRPr sz="1800" dirty="0">
                <a:solidFill>
                  <a:srgbClr val="002060"/>
                </a:solidFill>
                <a:latin typeface="Montserrat"/>
                <a:ea typeface="Montserrat"/>
                <a:cs typeface="Montserrat"/>
                <a:sym typeface="Montserrat"/>
              </a:endParaRPr>
            </a:p>
          </p:txBody>
        </p:sp>
        <p:sp>
          <p:nvSpPr>
            <p:cNvPr id="59" name="Google Shape;33;p3">
              <a:extLst>
                <a:ext uri="{FF2B5EF4-FFF2-40B4-BE49-F238E27FC236}">
                  <a16:creationId xmlns:a16="http://schemas.microsoft.com/office/drawing/2014/main" id="{A6A6485E-A797-47B2-9130-E2123714F209}"/>
                </a:ext>
              </a:extLst>
            </p:cNvPr>
            <p:cNvSpPr/>
            <p:nvPr/>
          </p:nvSpPr>
          <p:spPr>
            <a:xfrm>
              <a:off x="228600" y="3200400"/>
              <a:ext cx="304800" cy="365700"/>
            </a:xfrm>
            <a:prstGeom prst="roundRect">
              <a:avLst/>
            </a:prstGeom>
            <a:solidFill>
              <a:srgbClr val="CC0000"/>
            </a:solidFill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 b="1" dirty="0">
                  <a:solidFill>
                    <a:schemeClr val="lt1"/>
                  </a:solidFill>
                  <a:latin typeface="Montserrat"/>
                  <a:ea typeface="Montserrat"/>
                  <a:cs typeface="Montserrat"/>
                  <a:sym typeface="Montserrat"/>
                </a:rPr>
                <a:t>13</a:t>
              </a:r>
              <a:endParaRPr sz="1600" b="1" dirty="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endParaRPr>
            </a:p>
          </p:txBody>
        </p:sp>
      </p:grpSp>
      <p:pic>
        <p:nvPicPr>
          <p:cNvPr id="3" name="Picture 2">
            <a:extLst>
              <a:ext uri="{FF2B5EF4-FFF2-40B4-BE49-F238E27FC236}">
                <a16:creationId xmlns:a16="http://schemas.microsoft.com/office/drawing/2014/main" id="{52D867C7-AAD2-4844-9C96-3F1DAD5893CC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617735" y="11298332"/>
            <a:ext cx="3999870" cy="772388"/>
          </a:xfrm>
          <a:prstGeom prst="rect">
            <a:avLst/>
          </a:prstGeom>
          <a:ln>
            <a:solidFill>
              <a:schemeClr val="tx1"/>
            </a:solidFill>
          </a:ln>
        </p:spPr>
      </p:pic>
      <p:grpSp>
        <p:nvGrpSpPr>
          <p:cNvPr id="61" name="Group 60">
            <a:extLst>
              <a:ext uri="{FF2B5EF4-FFF2-40B4-BE49-F238E27FC236}">
                <a16:creationId xmlns:a16="http://schemas.microsoft.com/office/drawing/2014/main" id="{B44D2EFD-9A4F-441D-960A-889222A5DAA8}"/>
              </a:ext>
            </a:extLst>
          </p:cNvPr>
          <p:cNvGrpSpPr/>
          <p:nvPr/>
        </p:nvGrpSpPr>
        <p:grpSpPr>
          <a:xfrm>
            <a:off x="2219793" y="12469393"/>
            <a:ext cx="8380295" cy="886678"/>
            <a:chOff x="6843486" y="3066143"/>
            <a:chExt cx="8380295" cy="886678"/>
          </a:xfrm>
        </p:grpSpPr>
        <p:sp>
          <p:nvSpPr>
            <p:cNvPr id="62" name="Google Shape;30;p3">
              <a:extLst>
                <a:ext uri="{FF2B5EF4-FFF2-40B4-BE49-F238E27FC236}">
                  <a16:creationId xmlns:a16="http://schemas.microsoft.com/office/drawing/2014/main" id="{E743BE81-B24C-497E-8630-B825D4DE834E}"/>
                </a:ext>
              </a:extLst>
            </p:cNvPr>
            <p:cNvSpPr/>
            <p:nvPr/>
          </p:nvSpPr>
          <p:spPr>
            <a:xfrm>
              <a:off x="7132319" y="3352800"/>
              <a:ext cx="8091462" cy="600021"/>
            </a:xfrm>
            <a:prstGeom prst="roundRect">
              <a:avLst>
                <a:gd name="adj" fmla="val 5836"/>
              </a:avLst>
            </a:prstGeom>
            <a:noFill/>
            <a:ln w="28575" cap="flat" cmpd="sng">
              <a:solidFill>
                <a:srgbClr val="CC0000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" name="Google Shape;38;p3">
              <a:extLst>
                <a:ext uri="{FF2B5EF4-FFF2-40B4-BE49-F238E27FC236}">
                  <a16:creationId xmlns:a16="http://schemas.microsoft.com/office/drawing/2014/main" id="{82E3FAD7-BD88-4CB7-86B1-D673120C00A4}"/>
                </a:ext>
              </a:extLst>
            </p:cNvPr>
            <p:cNvSpPr/>
            <p:nvPr/>
          </p:nvSpPr>
          <p:spPr>
            <a:xfrm>
              <a:off x="6843486" y="3066143"/>
              <a:ext cx="396000" cy="396000"/>
            </a:xfrm>
            <a:prstGeom prst="ellipse">
              <a:avLst/>
            </a:prstGeom>
            <a:solidFill>
              <a:srgbClr val="CC0000"/>
            </a:solidFill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 b="1" dirty="0">
                  <a:solidFill>
                    <a:schemeClr val="lt1"/>
                  </a:solidFill>
                  <a:latin typeface="Montserrat"/>
                  <a:ea typeface="Montserrat"/>
                  <a:cs typeface="Montserrat"/>
                  <a:sym typeface="Montserrat"/>
                </a:rPr>
                <a:t>13</a:t>
              </a:r>
              <a:endParaRPr sz="1600" b="1" dirty="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39387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2" name="Google Shape;50;p3">
            <a:extLst>
              <a:ext uri="{FF2B5EF4-FFF2-40B4-BE49-F238E27FC236}">
                <a16:creationId xmlns:a16="http://schemas.microsoft.com/office/drawing/2014/main" id="{B72B3007-C36D-47E7-B083-310C38E7CA0D}"/>
              </a:ext>
            </a:extLst>
          </p:cNvPr>
          <p:cNvCxnSpPr/>
          <p:nvPr/>
        </p:nvCxnSpPr>
        <p:spPr>
          <a:xfrm>
            <a:off x="304800" y="3833582"/>
            <a:ext cx="10439400" cy="0"/>
          </a:xfrm>
          <a:prstGeom prst="straightConnector1">
            <a:avLst/>
          </a:prstGeom>
          <a:noFill/>
          <a:ln w="19050" cap="flat" cmpd="sng">
            <a:solidFill>
              <a:srgbClr val="298CBD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33" name="Date Placeholder 32">
            <a:extLst>
              <a:ext uri="{FF2B5EF4-FFF2-40B4-BE49-F238E27FC236}">
                <a16:creationId xmlns:a16="http://schemas.microsoft.com/office/drawing/2014/main" id="{E79620F0-B68E-4CAF-8D13-867C181DCE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May 2025</a:t>
            </a:r>
            <a:endParaRPr lang="en-GB" dirty="0"/>
          </a:p>
        </p:txBody>
      </p:sp>
      <p:sp>
        <p:nvSpPr>
          <p:cNvPr id="34" name="Slide Number Placeholder 33">
            <a:extLst>
              <a:ext uri="{FF2B5EF4-FFF2-40B4-BE49-F238E27FC236}">
                <a16:creationId xmlns:a16="http://schemas.microsoft.com/office/drawing/2014/main" id="{5B00F57D-6F06-49B9-A2B8-C480B68C324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GB" dirty="0"/>
              <a:t>Page </a:t>
            </a:r>
            <a:fld id="{D404DD48-B2C7-4B1F-869C-233A3C4D1D80}" type="slidenum">
              <a:rPr lang="en-GB" smtClean="0"/>
              <a:pPr/>
              <a:t>4</a:t>
            </a:fld>
            <a:r>
              <a:rPr lang="en-GB" dirty="0"/>
              <a:t> of 4</a:t>
            </a:r>
          </a:p>
        </p:txBody>
      </p:sp>
      <p:grpSp>
        <p:nvGrpSpPr>
          <p:cNvPr id="27" name="Google Shape;31;p3">
            <a:extLst>
              <a:ext uri="{FF2B5EF4-FFF2-40B4-BE49-F238E27FC236}">
                <a16:creationId xmlns:a16="http://schemas.microsoft.com/office/drawing/2014/main" id="{8273BBF2-5B75-472A-B936-009693F83131}"/>
              </a:ext>
            </a:extLst>
          </p:cNvPr>
          <p:cNvGrpSpPr/>
          <p:nvPr/>
        </p:nvGrpSpPr>
        <p:grpSpPr>
          <a:xfrm>
            <a:off x="304800" y="1817738"/>
            <a:ext cx="5000625" cy="1777379"/>
            <a:chOff x="228600" y="3124200"/>
            <a:chExt cx="4167188" cy="1777379"/>
          </a:xfrm>
        </p:grpSpPr>
        <p:sp>
          <p:nvSpPr>
            <p:cNvPr id="35" name="Google Shape;32;p3">
              <a:extLst>
                <a:ext uri="{FF2B5EF4-FFF2-40B4-BE49-F238E27FC236}">
                  <a16:creationId xmlns:a16="http://schemas.microsoft.com/office/drawing/2014/main" id="{DB9E60E0-A968-4935-AD3B-2F80034E5A4F}"/>
                </a:ext>
              </a:extLst>
            </p:cNvPr>
            <p:cNvSpPr txBox="1"/>
            <p:nvPr/>
          </p:nvSpPr>
          <p:spPr>
            <a:xfrm>
              <a:off x="558001" y="3124200"/>
              <a:ext cx="3837787" cy="177737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spAutoFit/>
            </a:bodyPr>
            <a:lstStyle/>
            <a:p>
              <a:pPr>
                <a:lnSpc>
                  <a:spcPct val="115000"/>
                </a:lnSpc>
                <a:buClr>
                  <a:schemeClr val="dk1"/>
                </a:buClr>
                <a:buSzPts val="1100"/>
              </a:pPr>
              <a:r>
                <a:rPr lang="en-US" sz="1800" dirty="0">
                  <a:solidFill>
                    <a:srgbClr val="002060"/>
                  </a:solidFill>
                  <a:latin typeface="Montserrat"/>
                  <a:ea typeface="Montserrat"/>
                  <a:cs typeface="Montserrat"/>
                  <a:sym typeface="Montserrat"/>
                </a:rPr>
                <a:t>Only if you chose </a:t>
              </a:r>
              <a:r>
                <a:rPr lang="en-US" sz="1800" u="sng" dirty="0">
                  <a:solidFill>
                    <a:srgbClr val="002060"/>
                  </a:solidFill>
                  <a:latin typeface="Montserrat"/>
                  <a:ea typeface="Montserrat"/>
                  <a:cs typeface="Montserrat"/>
                  <a:sym typeface="Montserrat"/>
                </a:rPr>
                <a:t>Create</a:t>
              </a:r>
              <a:r>
                <a:rPr lang="en-US" sz="1800" dirty="0">
                  <a:solidFill>
                    <a:srgbClr val="002060"/>
                  </a:solidFill>
                  <a:latin typeface="Montserrat"/>
                  <a:ea typeface="Montserrat"/>
                  <a:cs typeface="Montserrat"/>
                  <a:sym typeface="Montserrat"/>
                </a:rPr>
                <a:t> in step 12, the Action Item can be advanced from Draft to active status by clicking the </a:t>
              </a:r>
              <a:r>
                <a:rPr lang="en-US" sz="1800" b="1" dirty="0">
                  <a:solidFill>
                    <a:srgbClr val="002060"/>
                  </a:solidFill>
                  <a:latin typeface="Montserrat"/>
                  <a:ea typeface="Montserrat"/>
                  <a:cs typeface="Montserrat"/>
                  <a:sym typeface="Montserrat"/>
                </a:rPr>
                <a:t>Submit for</a:t>
              </a:r>
              <a:r>
                <a:rPr lang="en-US" sz="1800" dirty="0">
                  <a:solidFill>
                    <a:srgbClr val="002060"/>
                  </a:solidFill>
                  <a:latin typeface="Montserrat"/>
                  <a:ea typeface="Montserrat"/>
                  <a:cs typeface="Montserrat"/>
                  <a:sym typeface="Montserrat"/>
                </a:rPr>
                <a:t> button above the side panel.</a:t>
              </a:r>
              <a:endParaRPr sz="1800" dirty="0">
                <a:solidFill>
                  <a:srgbClr val="002060"/>
                </a:solidFill>
                <a:latin typeface="Montserrat"/>
                <a:ea typeface="Montserrat"/>
                <a:cs typeface="Montserrat"/>
                <a:sym typeface="Montserrat"/>
              </a:endParaRPr>
            </a:p>
          </p:txBody>
        </p:sp>
        <p:sp>
          <p:nvSpPr>
            <p:cNvPr id="36" name="Google Shape;33;p3">
              <a:extLst>
                <a:ext uri="{FF2B5EF4-FFF2-40B4-BE49-F238E27FC236}">
                  <a16:creationId xmlns:a16="http://schemas.microsoft.com/office/drawing/2014/main" id="{2B06F7F1-2FBA-4B06-9669-BB65A8DDC322}"/>
                </a:ext>
              </a:extLst>
            </p:cNvPr>
            <p:cNvSpPr/>
            <p:nvPr/>
          </p:nvSpPr>
          <p:spPr>
            <a:xfrm>
              <a:off x="228600" y="3200400"/>
              <a:ext cx="304800" cy="365700"/>
            </a:xfrm>
            <a:prstGeom prst="roundRect">
              <a:avLst/>
            </a:prstGeom>
            <a:solidFill>
              <a:srgbClr val="CC0000"/>
            </a:solidFill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 b="1" dirty="0">
                  <a:solidFill>
                    <a:schemeClr val="lt1"/>
                  </a:solidFill>
                  <a:latin typeface="Montserrat"/>
                  <a:ea typeface="Montserrat"/>
                  <a:cs typeface="Montserrat"/>
                  <a:sym typeface="Montserrat"/>
                </a:rPr>
                <a:t>14</a:t>
              </a:r>
              <a:endParaRPr sz="1600" b="1" dirty="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endParaRPr>
            </a:p>
          </p:txBody>
        </p:sp>
      </p:grpSp>
      <p:pic>
        <p:nvPicPr>
          <p:cNvPr id="37" name="Picture 36">
            <a:extLst>
              <a:ext uri="{FF2B5EF4-FFF2-40B4-BE49-F238E27FC236}">
                <a16:creationId xmlns:a16="http://schemas.microsoft.com/office/drawing/2014/main" id="{307DEF4A-8B16-49B7-9796-D0840B50E9A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6805" t="6826"/>
          <a:stretch/>
        </p:blipFill>
        <p:spPr>
          <a:xfrm>
            <a:off x="6096000" y="2153556"/>
            <a:ext cx="4073130" cy="1058764"/>
          </a:xfrm>
          <a:prstGeom prst="rect">
            <a:avLst/>
          </a:prstGeom>
          <a:ln>
            <a:solidFill>
              <a:schemeClr val="tx1"/>
            </a:solidFill>
          </a:ln>
        </p:spPr>
      </p:pic>
      <p:grpSp>
        <p:nvGrpSpPr>
          <p:cNvPr id="38" name="Group 37">
            <a:extLst>
              <a:ext uri="{FF2B5EF4-FFF2-40B4-BE49-F238E27FC236}">
                <a16:creationId xmlns:a16="http://schemas.microsoft.com/office/drawing/2014/main" id="{EFEF8C4B-524E-40EE-AF7A-81C80CB7C10A}"/>
              </a:ext>
            </a:extLst>
          </p:cNvPr>
          <p:cNvGrpSpPr/>
          <p:nvPr/>
        </p:nvGrpSpPr>
        <p:grpSpPr>
          <a:xfrm>
            <a:off x="6099688" y="2038385"/>
            <a:ext cx="3169497" cy="996915"/>
            <a:chOff x="7064829" y="3168831"/>
            <a:chExt cx="3169497" cy="996915"/>
          </a:xfrm>
        </p:grpSpPr>
        <p:sp>
          <p:nvSpPr>
            <p:cNvPr id="39" name="Google Shape;30;p3">
              <a:extLst>
                <a:ext uri="{FF2B5EF4-FFF2-40B4-BE49-F238E27FC236}">
                  <a16:creationId xmlns:a16="http://schemas.microsoft.com/office/drawing/2014/main" id="{42BA66E6-0614-45D8-B258-0F4D0209B58C}"/>
                </a:ext>
              </a:extLst>
            </p:cNvPr>
            <p:cNvSpPr/>
            <p:nvPr/>
          </p:nvSpPr>
          <p:spPr>
            <a:xfrm>
              <a:off x="7315141" y="3436403"/>
              <a:ext cx="2919185" cy="729343"/>
            </a:xfrm>
            <a:prstGeom prst="roundRect">
              <a:avLst>
                <a:gd name="adj" fmla="val 12708"/>
              </a:avLst>
            </a:prstGeom>
            <a:noFill/>
            <a:ln w="28575" cap="flat" cmpd="sng">
              <a:solidFill>
                <a:srgbClr val="CC0000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38;p3">
              <a:extLst>
                <a:ext uri="{FF2B5EF4-FFF2-40B4-BE49-F238E27FC236}">
                  <a16:creationId xmlns:a16="http://schemas.microsoft.com/office/drawing/2014/main" id="{EDC76380-C5BC-440F-BBA6-2E49936A55BC}"/>
                </a:ext>
              </a:extLst>
            </p:cNvPr>
            <p:cNvSpPr/>
            <p:nvPr/>
          </p:nvSpPr>
          <p:spPr>
            <a:xfrm>
              <a:off x="7064829" y="3168831"/>
              <a:ext cx="396000" cy="396000"/>
            </a:xfrm>
            <a:prstGeom prst="ellipse">
              <a:avLst/>
            </a:prstGeom>
            <a:solidFill>
              <a:srgbClr val="CC0000"/>
            </a:solidFill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 b="1" dirty="0">
                  <a:solidFill>
                    <a:schemeClr val="lt1"/>
                  </a:solidFill>
                  <a:latin typeface="Montserrat"/>
                  <a:ea typeface="Montserrat"/>
                  <a:cs typeface="Montserrat"/>
                  <a:sym typeface="Montserrat"/>
                </a:rPr>
                <a:t>14</a:t>
              </a:r>
              <a:endParaRPr sz="1600" b="1" dirty="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223983244"/>
      </p:ext>
    </p:extLst>
  </p:cSld>
  <p:clrMapOvr>
    <a:masterClrMapping/>
  </p:clrMapOvr>
</p:sld>
</file>

<file path=ppt/theme/theme1.xml><?xml version="1.0" encoding="utf-8"?>
<a:theme xmlns:a="http://schemas.openxmlformats.org/drawingml/2006/main" name="TI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902</TotalTime>
  <Words>350</Words>
  <Application>Microsoft Office PowerPoint</Application>
  <PresentationFormat>Custom</PresentationFormat>
  <Paragraphs>56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Montserrat</vt:lpstr>
      <vt:lpstr>Montserrat SemiBold</vt:lpstr>
      <vt:lpstr>TI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Hope Weisser</dc:creator>
  <cp:lastModifiedBy>Lorenzo Vanzetto</cp:lastModifiedBy>
  <cp:revision>75</cp:revision>
  <dcterms:modified xsi:type="dcterms:W3CDTF">2025-05-06T07:52:09Z</dcterms:modified>
</cp:coreProperties>
</file>